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  <p:sldMasterId id="2147483716" r:id="rId10"/>
  </p:sldMasterIdLst>
  <p:notesMasterIdLst>
    <p:notesMasterId r:id="rId31"/>
  </p:notesMasterIdLst>
  <p:handoutMasterIdLst>
    <p:handoutMasterId r:id="rId32"/>
  </p:handoutMasterIdLst>
  <p:sldIdLst>
    <p:sldId id="386" r:id="rId11"/>
    <p:sldId id="2007578892" r:id="rId12"/>
    <p:sldId id="2007579487" r:id="rId13"/>
    <p:sldId id="2007579488" r:id="rId14"/>
    <p:sldId id="2007579489" r:id="rId15"/>
    <p:sldId id="2007579490" r:id="rId16"/>
    <p:sldId id="2007579457" r:id="rId17"/>
    <p:sldId id="2007579474" r:id="rId18"/>
    <p:sldId id="2007579491" r:id="rId19"/>
    <p:sldId id="2007579492" r:id="rId20"/>
    <p:sldId id="2007579459" r:id="rId21"/>
    <p:sldId id="2007579461" r:id="rId22"/>
    <p:sldId id="2007579404" r:id="rId23"/>
    <p:sldId id="2007579452" r:id="rId24"/>
    <p:sldId id="2007579458" r:id="rId25"/>
    <p:sldId id="2007579463" r:id="rId26"/>
    <p:sldId id="2007579454" r:id="rId27"/>
    <p:sldId id="2007579455" r:id="rId28"/>
    <p:sldId id="2007579467" r:id="rId29"/>
    <p:sldId id="378" r:id="rId30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E8A"/>
    <a:srgbClr val="0065BD"/>
    <a:srgbClr val="0096C7"/>
    <a:srgbClr val="0077B6"/>
    <a:srgbClr val="333E50"/>
    <a:srgbClr val="03045E"/>
    <a:srgbClr val="90E0EF"/>
    <a:srgbClr val="EE7743"/>
    <a:srgbClr val="3DC5C4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7067" autoAdjust="0"/>
  </p:normalViewPr>
  <p:slideViewPr>
    <p:cSldViewPr snapToGrid="0">
      <p:cViewPr>
        <p:scale>
          <a:sx n="100" d="100"/>
          <a:sy n="100" d="100"/>
        </p:scale>
        <p:origin x="230" y="379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11/07/2022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11/07/2022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605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14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277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234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4000"/>
              </a:lnSpc>
            </a:pPr>
            <a:r>
              <a:rPr lang="en-US" altLang="zh-CN" dirty="0"/>
              <a:t>`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895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634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939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14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32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38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06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49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164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767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85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43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919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04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970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715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FC6D0-44D5-4EB7-828F-6F464F83D79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65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Max Musterstudi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5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05567-D063-3CFC-357C-3EAF01CB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B87B72-04EA-27D4-AA34-1E7371A6B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B77092-B352-CBB3-BEE6-61EAAEF8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5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BAC92-BA1B-43C9-852A-7CB380A1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BBEB8-7318-4D52-B5D6-5D4BA184FDAC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4E9C80-6D5B-45FD-8B0C-9568E2C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E3F3CD-9BD1-4822-8FBE-4E83A537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A6CE-CE73-4A41-96F1-5055A7AF9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2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6DCAD3-57CB-474D-BB8E-22C073C1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94EAF-1CA0-4C3A-8F21-A1E162E50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19D330-3A69-45DF-BC5C-947CD611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E3863-69BA-4B2E-975A-C0BE9AD5AF5D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C0DB50-796B-48B2-B40D-5F548A12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1763D-0E59-44A4-A351-34CBAFD0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52A91-2791-4894-A86F-39089609B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0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88" y="28619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88845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0" y="770795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4002" y="770794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262449"/>
            <a:ext cx="7821445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pl-PL"/>
              <a:t>Pecha Kucha by Max Musterstudi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Max Musterstudi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Max Musterstudi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Datenverarbeitung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Elektrotechnik und Informationstechnik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EB43FDA-C21A-4028-9F9D-04F9B84750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5900" y="163513"/>
            <a:ext cx="987425" cy="479425"/>
            <a:chOff x="4936" y="103"/>
            <a:chExt cx="622" cy="302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ABFAEBC5-4896-456F-AAD6-30E9B4EC63E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36" y="103"/>
              <a:ext cx="62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5326C43-7159-488F-B003-343C26BFF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76177CA-BC2D-4BD9-B4D9-4A6D15383F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9C8D5BA2-685A-4357-9CD4-C0DA2A2EDB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AAF334-35CA-488F-A06A-A270FC925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  <p:sldLayoutId id="2147483720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Max Musterstudi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14E6E8-B27A-45CE-A201-D1B536E7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EACD14-9C0D-4D0E-98B3-1987B449C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D6FE1D-58FC-4F26-8EC7-330B8B824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BBEB8-7318-4D52-B5D6-5D4BA184FDAC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69D935-F6CB-4324-B1CD-3C4995027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BE048-C389-44CA-8858-8977CF72C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9A6CE-CE73-4A41-96F1-5055A7AF960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A5B2EA6-A217-4D51-97EA-B9D96F8E7BB4}"/>
              </a:ext>
            </a:extLst>
          </p:cNvPr>
          <p:cNvSpPr/>
          <p:nvPr userDrawn="1"/>
        </p:nvSpPr>
        <p:spPr>
          <a:xfrm>
            <a:off x="-28783547" y="-16010022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2FB989F-4B9E-4D92-9361-7832A7EE3591}"/>
              </a:ext>
            </a:extLst>
          </p:cNvPr>
          <p:cNvSpPr/>
          <p:nvPr userDrawn="1"/>
        </p:nvSpPr>
        <p:spPr>
          <a:xfrm>
            <a:off x="36030569" y="-15342269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DA617-B244-4096-A4EA-32A5DE3C8216}"/>
              </a:ext>
            </a:extLst>
          </p:cNvPr>
          <p:cNvSpPr/>
          <p:nvPr userDrawn="1"/>
        </p:nvSpPr>
        <p:spPr>
          <a:xfrm>
            <a:off x="-28278221" y="18356179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32B4263-42B2-467E-AAB5-11D4D31D7D71}"/>
              </a:ext>
            </a:extLst>
          </p:cNvPr>
          <p:cNvSpPr/>
          <p:nvPr userDrawn="1"/>
        </p:nvSpPr>
        <p:spPr>
          <a:xfrm>
            <a:off x="36283232" y="17688426"/>
            <a:ext cx="505326" cy="133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85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5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7.gif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.gif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gi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g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png"/><Relationship Id="rId5" Type="http://schemas.openxmlformats.org/officeDocument/2006/relationships/tags" Target="../tags/tag5.xml"/><Relationship Id="rId15" Type="http://schemas.openxmlformats.org/officeDocument/2006/relationships/image" Target="../media/image12.png"/><Relationship Id="rId10" Type="http://schemas.openxmlformats.org/officeDocument/2006/relationships/image" Target="../media/image7.gif"/><Relationship Id="rId4" Type="http://schemas.openxmlformats.org/officeDocument/2006/relationships/tags" Target="../tags/tag4.xml"/><Relationship Id="rId9" Type="http://schemas.openxmlformats.org/officeDocument/2006/relationships/notesSlide" Target="../notesSlides/notesSlide3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gi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5">
            <a:extLst>
              <a:ext uri="{FF2B5EF4-FFF2-40B4-BE49-F238E27FC236}">
                <a16:creationId xmlns:a16="http://schemas.microsoft.com/office/drawing/2014/main" id="{B40BF64A-1CEB-A68D-733F-99338C04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" b="81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6">
            <a:extLst>
              <a:ext uri="{FF2B5EF4-FFF2-40B4-BE49-F238E27FC236}">
                <a16:creationId xmlns:a16="http://schemas.microsoft.com/office/drawing/2014/main" id="{DB585220-DF7D-D0C6-39C7-8E9C32D22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019550"/>
          </a:xfrm>
          <a:prstGeom prst="rect">
            <a:avLst/>
          </a:prstGeom>
          <a:solidFill>
            <a:srgbClr val="0065BD">
              <a:alpha val="65097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65BD"/>
              </a:solidFill>
            </a:endParaRPr>
          </a:p>
        </p:txBody>
      </p:sp>
      <p:grpSp>
        <p:nvGrpSpPr>
          <p:cNvPr id="17" name="组合 1">
            <a:extLst>
              <a:ext uri="{FF2B5EF4-FFF2-40B4-BE49-F238E27FC236}">
                <a16:creationId xmlns:a16="http://schemas.microsoft.com/office/drawing/2014/main" id="{5D791433-A48E-37DE-BFD3-91F55F07B97B}"/>
              </a:ext>
            </a:extLst>
          </p:cNvPr>
          <p:cNvGrpSpPr>
            <a:grpSpLocks/>
          </p:cNvGrpSpPr>
          <p:nvPr/>
        </p:nvGrpSpPr>
        <p:grpSpPr bwMode="auto">
          <a:xfrm>
            <a:off x="2607469" y="-94059"/>
            <a:ext cx="3579019" cy="3965972"/>
            <a:chOff x="0" y="0"/>
            <a:chExt cx="3926934" cy="4352253"/>
          </a:xfrm>
          <a:solidFill>
            <a:srgbClr val="0065BD">
              <a:alpha val="42000"/>
            </a:srgbClr>
          </a:solidFill>
        </p:grpSpPr>
        <p:sp>
          <p:nvSpPr>
            <p:cNvPr id="18" name="等腰三角形 25">
              <a:extLst>
                <a:ext uri="{FF2B5EF4-FFF2-40B4-BE49-F238E27FC236}">
                  <a16:creationId xmlns:a16="http://schemas.microsoft.com/office/drawing/2014/main" id="{3E689B46-5423-5E10-7709-FC02D80A2B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grpFill/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等腰三角形 26">
              <a:extLst>
                <a:ext uri="{FF2B5EF4-FFF2-40B4-BE49-F238E27FC236}">
                  <a16:creationId xmlns:a16="http://schemas.microsoft.com/office/drawing/2014/main" id="{57D06B21-5101-6637-B854-07D63320FD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55590" y="665598"/>
              <a:ext cx="3565365" cy="3073590"/>
            </a:xfrm>
            <a:prstGeom prst="triangle">
              <a:avLst>
                <a:gd name="adj" fmla="val 50000"/>
              </a:avLst>
            </a:prstGeom>
            <a:grpFill/>
            <a:ln w="9525">
              <a:solidFill>
                <a:srgbClr val="0065BD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椭圆 28">
              <a:extLst>
                <a:ext uri="{FF2B5EF4-FFF2-40B4-BE49-F238E27FC236}">
                  <a16:creationId xmlns:a16="http://schemas.microsoft.com/office/drawing/2014/main" id="{2D5B02B2-0E87-7786-233A-4D3C2F8A6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椭圆 32">
              <a:extLst>
                <a:ext uri="{FF2B5EF4-FFF2-40B4-BE49-F238E27FC236}">
                  <a16:creationId xmlns:a16="http://schemas.microsoft.com/office/drawing/2014/main" id="{ACD5B3F9-595F-DF2F-CB80-186DABCF1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33">
              <a:extLst>
                <a:ext uri="{FF2B5EF4-FFF2-40B4-BE49-F238E27FC236}">
                  <a16:creationId xmlns:a16="http://schemas.microsoft.com/office/drawing/2014/main" id="{BD452EBA-2488-CB78-52E3-9D6D8BBD3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" name="矩形 7">
            <a:extLst>
              <a:ext uri="{FF2B5EF4-FFF2-40B4-BE49-F238E27FC236}">
                <a16:creationId xmlns:a16="http://schemas.microsoft.com/office/drawing/2014/main" id="{4B4E7B2D-8EE3-CF60-83B9-003AADF48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9550"/>
            <a:ext cx="9144000" cy="1123950"/>
          </a:xfrm>
          <a:prstGeom prst="rect">
            <a:avLst/>
          </a:prstGeom>
          <a:solidFill>
            <a:srgbClr val="0065B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7" name="组合 3">
            <a:extLst>
              <a:ext uri="{FF2B5EF4-FFF2-40B4-BE49-F238E27FC236}">
                <a16:creationId xmlns:a16="http://schemas.microsoft.com/office/drawing/2014/main" id="{8E0A7E70-F950-2BF4-FBED-4DF659B33226}"/>
              </a:ext>
            </a:extLst>
          </p:cNvPr>
          <p:cNvGrpSpPr>
            <a:grpSpLocks/>
          </p:cNvGrpSpPr>
          <p:nvPr/>
        </p:nvGrpSpPr>
        <p:grpSpPr bwMode="auto">
          <a:xfrm>
            <a:off x="2430649" y="1310081"/>
            <a:ext cx="4141985" cy="1334712"/>
            <a:chOff x="-159553" y="572120"/>
            <a:chExt cx="5522414" cy="1779913"/>
          </a:xfrm>
        </p:grpSpPr>
        <p:sp>
          <p:nvSpPr>
            <p:cNvPr id="8" name="文本框 27">
              <a:extLst>
                <a:ext uri="{FF2B5EF4-FFF2-40B4-BE49-F238E27FC236}">
                  <a16:creationId xmlns:a16="http://schemas.microsoft.com/office/drawing/2014/main" id="{0F9CB2F0-D645-CAEB-83D1-48343419C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9553" y="572120"/>
              <a:ext cx="5522414" cy="123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Pecha Kucha </a:t>
              </a:r>
              <a:r>
                <a:rPr lang="en-US" altLang="zh-CN" sz="4400" baseline="60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sz="4400" baseline="60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35">
              <a:extLst>
                <a:ext uri="{FF2B5EF4-FFF2-40B4-BE49-F238E27FC236}">
                  <a16:creationId xmlns:a16="http://schemas.microsoft.com/office/drawing/2014/main" id="{8437860B-5C4A-D1E4-C29F-F36C36135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9553" y="1982640"/>
              <a:ext cx="5522414" cy="3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de-DE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presentation from the group6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任意多边形 46">
            <a:extLst>
              <a:ext uri="{FF2B5EF4-FFF2-40B4-BE49-F238E27FC236}">
                <a16:creationId xmlns:a16="http://schemas.microsoft.com/office/drawing/2014/main" id="{8FC4F354-696C-4E4B-82D2-4D0EB3760CAE}"/>
              </a:ext>
            </a:extLst>
          </p:cNvPr>
          <p:cNvSpPr>
            <a:spLocks/>
          </p:cNvSpPr>
          <p:nvPr/>
        </p:nvSpPr>
        <p:spPr bwMode="auto">
          <a:xfrm>
            <a:off x="0" y="4300537"/>
            <a:ext cx="789385" cy="842963"/>
          </a:xfrm>
          <a:custGeom>
            <a:avLst/>
            <a:gdLst>
              <a:gd name="T0" fmla="*/ 349010 w 1053177"/>
              <a:gd name="T1" fmla="*/ 0 h 1123422"/>
              <a:gd name="T2" fmla="*/ 1050523 w 1053177"/>
              <a:gd name="T3" fmla="*/ 704610 h 1123422"/>
              <a:gd name="T4" fmla="*/ 930716 w 1053177"/>
              <a:gd name="T5" fmla="*/ 1098563 h 1123422"/>
              <a:gd name="T6" fmla="*/ 908559 w 1053177"/>
              <a:gd name="T7" fmla="*/ 1125535 h 1123422"/>
              <a:gd name="T8" fmla="*/ 0 w 1053177"/>
              <a:gd name="T9" fmla="*/ 1125535 h 1123422"/>
              <a:gd name="T10" fmla="*/ 0 w 1053177"/>
              <a:gd name="T11" fmla="*/ 96776 h 1123422"/>
              <a:gd name="T12" fmla="*/ 75948 w 1053177"/>
              <a:gd name="T13" fmla="*/ 55372 h 1123422"/>
              <a:gd name="T14" fmla="*/ 349010 w 1053177"/>
              <a:gd name="T15" fmla="*/ 0 h 11234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3177"/>
              <a:gd name="T25" fmla="*/ 0 h 1123422"/>
              <a:gd name="T26" fmla="*/ 1053177 w 1053177"/>
              <a:gd name="T27" fmla="*/ 1123422 h 112342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" name="椭圆 37">
            <a:extLst>
              <a:ext uri="{FF2B5EF4-FFF2-40B4-BE49-F238E27FC236}">
                <a16:creationId xmlns:a16="http://schemas.microsoft.com/office/drawing/2014/main" id="{A5FC1663-AFA7-25FE-A0BF-69FA438C3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015979"/>
            <a:ext cx="431006" cy="431006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椭圆 38">
            <a:extLst>
              <a:ext uri="{FF2B5EF4-FFF2-40B4-BE49-F238E27FC236}">
                <a16:creationId xmlns:a16="http://schemas.microsoft.com/office/drawing/2014/main" id="{E5F87B97-7FAF-5072-7237-B6EE22A6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426619"/>
            <a:ext cx="170260" cy="171450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任意多边形 42">
            <a:extLst>
              <a:ext uri="{FF2B5EF4-FFF2-40B4-BE49-F238E27FC236}">
                <a16:creationId xmlns:a16="http://schemas.microsoft.com/office/drawing/2014/main" id="{0CEC02D3-7BA9-7EB1-12D5-46430568D4FA}"/>
              </a:ext>
            </a:extLst>
          </p:cNvPr>
          <p:cNvSpPr>
            <a:spLocks/>
          </p:cNvSpPr>
          <p:nvPr/>
        </p:nvSpPr>
        <p:spPr bwMode="auto">
          <a:xfrm>
            <a:off x="1" y="2769394"/>
            <a:ext cx="307181" cy="785813"/>
          </a:xfrm>
          <a:custGeom>
            <a:avLst/>
            <a:gdLst>
              <a:gd name="T0" fmla="*/ 0 w 410033"/>
              <a:gd name="T1" fmla="*/ 0 h 1047702"/>
              <a:gd name="T2" fmla="*/ 78719 w 410033"/>
              <a:gd name="T3" fmla="*/ 24549 h 1047702"/>
              <a:gd name="T4" fmla="*/ 408205 w 410033"/>
              <a:gd name="T5" fmla="*/ 523947 h 1047702"/>
              <a:gd name="T6" fmla="*/ 78719 w 410033"/>
              <a:gd name="T7" fmla="*/ 1023345 h 1047702"/>
              <a:gd name="T8" fmla="*/ 0 w 410033"/>
              <a:gd name="T9" fmla="*/ 1047894 h 1047702"/>
              <a:gd name="T10" fmla="*/ 0 w 410033"/>
              <a:gd name="T11" fmla="*/ 0 h 10477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33"/>
              <a:gd name="T19" fmla="*/ 0 h 1047702"/>
              <a:gd name="T20" fmla="*/ 410033 w 410033"/>
              <a:gd name="T21" fmla="*/ 1047702 h 104770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" name="椭圆 40">
            <a:extLst>
              <a:ext uri="{FF2B5EF4-FFF2-40B4-BE49-F238E27FC236}">
                <a16:creationId xmlns:a16="http://schemas.microsoft.com/office/drawing/2014/main" id="{482E86A9-AC47-1F9F-6B07-0AA83DDFD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6" y="3709988"/>
            <a:ext cx="416719" cy="416719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365817BC-12DF-5A14-6DE4-ACC2E04A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6172" y="4276275"/>
            <a:ext cx="1158382" cy="6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, 工程绘图&#10;&#10;描述已自动生成">
            <a:extLst>
              <a:ext uri="{FF2B5EF4-FFF2-40B4-BE49-F238E27FC236}">
                <a16:creationId xmlns:a16="http://schemas.microsoft.com/office/drawing/2014/main" id="{0D23107E-1DD2-2A7F-DDE8-FAFFEACCD8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8804" y="554186"/>
            <a:ext cx="7147373" cy="4241215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C3FAFF16-2A8B-34F5-B802-55F6E371CCAD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7D6DC3B-F024-0DA7-2118-D07917B25C68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CE30A454-39F3-FD53-5F6B-A22B54B36C4C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429D8313-0433-5010-14AB-0DB44728E4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580215D-0D82-6C6A-F2BA-6766A5A7AB81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8336788E-EDA6-C391-BBEF-91AC56253067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62" name="Google Shape;2109;p37">
                <a:extLst>
                  <a:ext uri="{FF2B5EF4-FFF2-40B4-BE49-F238E27FC236}">
                    <a16:creationId xmlns:a16="http://schemas.microsoft.com/office/drawing/2014/main" id="{C4A5660F-F002-877D-E942-5F539222F6B3}"/>
                  </a:ext>
                </a:extLst>
              </p:cNvPr>
              <p:cNvSpPr/>
              <p:nvPr/>
            </p:nvSpPr>
            <p:spPr>
              <a:xfrm>
                <a:off x="50229" y="1856968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FB35385-9FAA-B356-E6A6-C8DA5298D3A1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F669D8D-8CF6-9106-C703-52A4C1134B6C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308DD57-E108-5EF9-204C-98CDC0A61C2C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Active Learning</a:t>
              </a:r>
            </a:p>
          </p:txBody>
        </p:sp>
      </p:grpSp>
      <p:sp>
        <p:nvSpPr>
          <p:cNvPr id="35" name="椭圆 34">
            <a:extLst>
              <a:ext uri="{FF2B5EF4-FFF2-40B4-BE49-F238E27FC236}">
                <a16:creationId xmlns:a16="http://schemas.microsoft.com/office/drawing/2014/main" id="{37185C07-D4DB-5FCA-935F-255D0EAD067B}"/>
              </a:ext>
            </a:extLst>
          </p:cNvPr>
          <p:cNvSpPr/>
          <p:nvPr/>
        </p:nvSpPr>
        <p:spPr>
          <a:xfrm>
            <a:off x="4584617" y="1820732"/>
            <a:ext cx="1562969" cy="1574946"/>
          </a:xfrm>
          <a:prstGeom prst="ellipse">
            <a:avLst/>
          </a:prstGeom>
          <a:solidFill>
            <a:srgbClr val="333E50"/>
          </a:solidFill>
          <a:ln w="9525">
            <a:solidFill>
              <a:schemeClr val="accent3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0BD82EEE-2FD6-43CD-9B46-AAB0C03105E6}"/>
              </a:ext>
            </a:extLst>
          </p:cNvPr>
          <p:cNvSpPr/>
          <p:nvPr/>
        </p:nvSpPr>
        <p:spPr>
          <a:xfrm>
            <a:off x="4090288" y="1322615"/>
            <a:ext cx="2551627" cy="2571181"/>
          </a:xfrm>
          <a:prstGeom prst="ellipse">
            <a:avLst/>
          </a:prstGeom>
          <a:noFill/>
          <a:ln w="3175">
            <a:gradFill flip="none" rotWithShape="1">
              <a:gsLst>
                <a:gs pos="55000">
                  <a:schemeClr val="accent1">
                    <a:lumMod val="5000"/>
                    <a:lumOff val="95000"/>
                  </a:schemeClr>
                </a:gs>
                <a:gs pos="73000">
                  <a:srgbClr val="B6BBC4"/>
                </a:gs>
                <a:gs pos="100000">
                  <a:srgbClr val="767E8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A35A58A-13C2-A802-B15C-98673FF94305}"/>
              </a:ext>
            </a:extLst>
          </p:cNvPr>
          <p:cNvSpPr/>
          <p:nvPr/>
        </p:nvSpPr>
        <p:spPr>
          <a:xfrm>
            <a:off x="4332561" y="1566744"/>
            <a:ext cx="2067082" cy="2082922"/>
          </a:xfrm>
          <a:prstGeom prst="ellipse">
            <a:avLst/>
          </a:prstGeom>
          <a:noFill/>
          <a:ln w="6350">
            <a:gradFill>
              <a:gsLst>
                <a:gs pos="47000">
                  <a:schemeClr val="bg1"/>
                </a:gs>
                <a:gs pos="77000">
                  <a:srgbClr val="243146"/>
                </a:gs>
                <a:gs pos="100000">
                  <a:schemeClr val="bg1"/>
                </a:gs>
                <a:gs pos="0">
                  <a:srgbClr val="767E8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C47CB43-9862-2932-94C8-D12BCCC4786B}"/>
              </a:ext>
            </a:extLst>
          </p:cNvPr>
          <p:cNvGrpSpPr/>
          <p:nvPr/>
        </p:nvGrpSpPr>
        <p:grpSpPr>
          <a:xfrm flipH="1">
            <a:off x="4081675" y="2235910"/>
            <a:ext cx="98713" cy="99470"/>
            <a:chOff x="-17627" y="2448956"/>
            <a:chExt cx="2593767" cy="2593767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39483421-8549-752C-C28E-2B0C4BF3DE27}"/>
                </a:ext>
              </a:extLst>
            </p:cNvPr>
            <p:cNvSpPr/>
            <p:nvPr/>
          </p:nvSpPr>
          <p:spPr>
            <a:xfrm>
              <a:off x="-17627" y="2448956"/>
              <a:ext cx="2593767" cy="2593767"/>
            </a:xfrm>
            <a:prstGeom prst="ellipse">
              <a:avLst/>
            </a:prstGeom>
            <a:solidFill>
              <a:srgbClr val="DCE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FF9AE50-55D3-FE9F-07B7-9BFB8D7383BA}"/>
                </a:ext>
              </a:extLst>
            </p:cNvPr>
            <p:cNvSpPr/>
            <p:nvPr/>
          </p:nvSpPr>
          <p:spPr>
            <a:xfrm>
              <a:off x="420048" y="2886632"/>
              <a:ext cx="1718414" cy="1718414"/>
            </a:xfrm>
            <a:prstGeom prst="ellipse">
              <a:avLst/>
            </a:prstGeom>
            <a:solidFill>
              <a:srgbClr val="33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778ED4A-88C4-91EF-91DE-00AA81873D1E}"/>
              </a:ext>
            </a:extLst>
          </p:cNvPr>
          <p:cNvGrpSpPr/>
          <p:nvPr/>
        </p:nvGrpSpPr>
        <p:grpSpPr>
          <a:xfrm flipH="1">
            <a:off x="6564181" y="2229083"/>
            <a:ext cx="98713" cy="99470"/>
            <a:chOff x="-17627" y="2448956"/>
            <a:chExt cx="2593767" cy="2593767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1684EEB8-6B5E-1384-AEAE-E5E2003CACD5}"/>
                </a:ext>
              </a:extLst>
            </p:cNvPr>
            <p:cNvSpPr/>
            <p:nvPr/>
          </p:nvSpPr>
          <p:spPr>
            <a:xfrm>
              <a:off x="-17627" y="2448956"/>
              <a:ext cx="2593767" cy="2593767"/>
            </a:xfrm>
            <a:prstGeom prst="ellipse">
              <a:avLst/>
            </a:prstGeom>
            <a:solidFill>
              <a:srgbClr val="DCE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CC385F24-C16C-F51B-5787-35190327A6E9}"/>
                </a:ext>
              </a:extLst>
            </p:cNvPr>
            <p:cNvSpPr/>
            <p:nvPr/>
          </p:nvSpPr>
          <p:spPr>
            <a:xfrm>
              <a:off x="420048" y="2886632"/>
              <a:ext cx="1718414" cy="1718414"/>
            </a:xfrm>
            <a:prstGeom prst="ellipse">
              <a:avLst/>
            </a:prstGeom>
            <a:solidFill>
              <a:srgbClr val="33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2A20014-9A34-B776-1891-106C07680880}"/>
              </a:ext>
            </a:extLst>
          </p:cNvPr>
          <p:cNvGrpSpPr/>
          <p:nvPr/>
        </p:nvGrpSpPr>
        <p:grpSpPr>
          <a:xfrm flipH="1">
            <a:off x="6485044" y="3107463"/>
            <a:ext cx="98713" cy="99470"/>
            <a:chOff x="-17627" y="2448956"/>
            <a:chExt cx="2593767" cy="2593767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615B53F-16C6-A38B-EB22-2ED32A8D84E4}"/>
                </a:ext>
              </a:extLst>
            </p:cNvPr>
            <p:cNvSpPr/>
            <p:nvPr/>
          </p:nvSpPr>
          <p:spPr>
            <a:xfrm>
              <a:off x="-17627" y="2448956"/>
              <a:ext cx="2593767" cy="2593767"/>
            </a:xfrm>
            <a:prstGeom prst="ellipse">
              <a:avLst/>
            </a:prstGeom>
            <a:solidFill>
              <a:srgbClr val="DCE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637D9A0-6939-77EF-DC57-71CC7EEB0363}"/>
                </a:ext>
              </a:extLst>
            </p:cNvPr>
            <p:cNvSpPr/>
            <p:nvPr/>
          </p:nvSpPr>
          <p:spPr>
            <a:xfrm>
              <a:off x="420048" y="2886632"/>
              <a:ext cx="1718414" cy="1718414"/>
            </a:xfrm>
            <a:prstGeom prst="ellipse">
              <a:avLst/>
            </a:prstGeom>
            <a:solidFill>
              <a:srgbClr val="33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CC2D17F-4F33-FB29-EC73-A8F4489063AC}"/>
              </a:ext>
            </a:extLst>
          </p:cNvPr>
          <p:cNvGrpSpPr/>
          <p:nvPr/>
        </p:nvGrpSpPr>
        <p:grpSpPr>
          <a:xfrm flipH="1">
            <a:off x="4152955" y="3080805"/>
            <a:ext cx="98713" cy="99470"/>
            <a:chOff x="-17627" y="2448956"/>
            <a:chExt cx="2593767" cy="2593767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DFC58D9-CF11-9FCA-4A92-5E6DEC8EB7E0}"/>
                </a:ext>
              </a:extLst>
            </p:cNvPr>
            <p:cNvSpPr/>
            <p:nvPr/>
          </p:nvSpPr>
          <p:spPr>
            <a:xfrm>
              <a:off x="-17627" y="2448956"/>
              <a:ext cx="2593767" cy="2593767"/>
            </a:xfrm>
            <a:prstGeom prst="ellipse">
              <a:avLst/>
            </a:prstGeom>
            <a:solidFill>
              <a:srgbClr val="DCE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E164B3F6-8717-1B6B-9F0F-73FD1A0B17B5}"/>
                </a:ext>
              </a:extLst>
            </p:cNvPr>
            <p:cNvSpPr/>
            <p:nvPr/>
          </p:nvSpPr>
          <p:spPr>
            <a:xfrm>
              <a:off x="420048" y="2886632"/>
              <a:ext cx="1718414" cy="1718414"/>
            </a:xfrm>
            <a:prstGeom prst="ellipse">
              <a:avLst/>
            </a:prstGeom>
            <a:solidFill>
              <a:srgbClr val="33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C4DFD26-262F-4811-F7B4-43E009216A75}"/>
              </a:ext>
            </a:extLst>
          </p:cNvPr>
          <p:cNvGrpSpPr/>
          <p:nvPr/>
        </p:nvGrpSpPr>
        <p:grpSpPr>
          <a:xfrm flipH="1">
            <a:off x="5319373" y="3856526"/>
            <a:ext cx="98713" cy="99470"/>
            <a:chOff x="-17627" y="2448956"/>
            <a:chExt cx="2593767" cy="2593767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D2E674F-24AE-25E8-C8C4-8BFC37A95098}"/>
                </a:ext>
              </a:extLst>
            </p:cNvPr>
            <p:cNvSpPr/>
            <p:nvPr/>
          </p:nvSpPr>
          <p:spPr>
            <a:xfrm>
              <a:off x="-17627" y="2448956"/>
              <a:ext cx="2593767" cy="2593767"/>
            </a:xfrm>
            <a:prstGeom prst="ellipse">
              <a:avLst/>
            </a:prstGeom>
            <a:solidFill>
              <a:srgbClr val="DCE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43F6E201-EF9B-AEDA-47DE-70AA2CC82D62}"/>
                </a:ext>
              </a:extLst>
            </p:cNvPr>
            <p:cNvSpPr/>
            <p:nvPr/>
          </p:nvSpPr>
          <p:spPr>
            <a:xfrm>
              <a:off x="420048" y="2886632"/>
              <a:ext cx="1718414" cy="1718414"/>
            </a:xfrm>
            <a:prstGeom prst="ellipse">
              <a:avLst/>
            </a:prstGeom>
            <a:solidFill>
              <a:srgbClr val="33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E8A6F334-B340-7719-1904-0CB4777810F0}"/>
              </a:ext>
            </a:extLst>
          </p:cNvPr>
          <p:cNvSpPr txBox="1"/>
          <p:nvPr/>
        </p:nvSpPr>
        <p:spPr>
          <a:xfrm>
            <a:off x="2593142" y="2064820"/>
            <a:ext cx="1658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b="1" dirty="0">
                <a:gradFill>
                  <a:gsLst>
                    <a:gs pos="0">
                      <a:srgbClr val="333E50"/>
                    </a:gs>
                    <a:gs pos="52000">
                      <a:srgbClr val="767E8B"/>
                    </a:gs>
                    <a:gs pos="100000">
                      <a:srgbClr val="CFD1D6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方正风雅宋简体" panose="02000000000000000000" pitchFamily="2" charset="-122"/>
                <a:cs typeface="Calibri" panose="020F0502020204030204" pitchFamily="34" charset="0"/>
              </a:rPr>
              <a:t>Initial training with n random images</a:t>
            </a:r>
            <a:endParaRPr lang="zh-CN" altLang="en-US" sz="1100" b="1" dirty="0">
              <a:gradFill>
                <a:gsLst>
                  <a:gs pos="0">
                    <a:srgbClr val="333E50"/>
                  </a:gs>
                  <a:gs pos="52000">
                    <a:srgbClr val="767E8B"/>
                  </a:gs>
                  <a:gs pos="100000">
                    <a:srgbClr val="CFD1D6"/>
                  </a:gs>
                </a:gsLst>
                <a:lin ang="5400000" scaled="1"/>
              </a:gradFill>
              <a:latin typeface="Calibri" panose="020F0502020204030204" pitchFamily="34" charset="0"/>
              <a:ea typeface="方正风雅宋简体" panose="020000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82" name="图形 81">
            <a:extLst>
              <a:ext uri="{FF2B5EF4-FFF2-40B4-BE49-F238E27FC236}">
                <a16:creationId xmlns:a16="http://schemas.microsoft.com/office/drawing/2014/main" id="{7EB2AC55-F154-9B3E-CAE8-4D345299B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5696" y="2264623"/>
            <a:ext cx="713178" cy="790283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2A6CF632-978A-1759-3251-D6FA411E7C55}"/>
              </a:ext>
            </a:extLst>
          </p:cNvPr>
          <p:cNvGrpSpPr/>
          <p:nvPr/>
        </p:nvGrpSpPr>
        <p:grpSpPr>
          <a:xfrm>
            <a:off x="6521647" y="2073701"/>
            <a:ext cx="245337" cy="247217"/>
            <a:chOff x="8286750" y="1844675"/>
            <a:chExt cx="569384" cy="569384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2249F34-DE18-4440-82B1-D0FB0291F514}"/>
                </a:ext>
              </a:extLst>
            </p:cNvPr>
            <p:cNvSpPr/>
            <p:nvPr/>
          </p:nvSpPr>
          <p:spPr>
            <a:xfrm>
              <a:off x="8286750" y="1844675"/>
              <a:ext cx="569384" cy="569384"/>
            </a:xfrm>
            <a:prstGeom prst="ellipse">
              <a:avLst/>
            </a:prstGeom>
            <a:solidFill>
              <a:srgbClr val="243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5" name="图形 84">
              <a:extLst>
                <a:ext uri="{FF2B5EF4-FFF2-40B4-BE49-F238E27FC236}">
                  <a16:creationId xmlns:a16="http://schemas.microsoft.com/office/drawing/2014/main" id="{09272764-095B-F5F1-5B9A-67D49286B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8154" y="1925129"/>
              <a:ext cx="450830" cy="450830"/>
            </a:xfrm>
            <a:prstGeom prst="rect">
              <a:avLst/>
            </a:prstGeom>
          </p:spPr>
        </p:pic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95B2D8C-5A0D-FAF6-07AA-392748E3DD85}"/>
              </a:ext>
            </a:extLst>
          </p:cNvPr>
          <p:cNvGrpSpPr/>
          <p:nvPr/>
        </p:nvGrpSpPr>
        <p:grpSpPr>
          <a:xfrm>
            <a:off x="6458413" y="3000738"/>
            <a:ext cx="245337" cy="247217"/>
            <a:chOff x="8305289" y="1154926"/>
            <a:chExt cx="569384" cy="569384"/>
          </a:xfrm>
        </p:grpSpPr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4399F586-594E-1632-34FE-F27738B8D1E2}"/>
                </a:ext>
              </a:extLst>
            </p:cNvPr>
            <p:cNvSpPr/>
            <p:nvPr/>
          </p:nvSpPr>
          <p:spPr>
            <a:xfrm>
              <a:off x="8305289" y="1154926"/>
              <a:ext cx="569384" cy="569384"/>
            </a:xfrm>
            <a:prstGeom prst="ellipse">
              <a:avLst/>
            </a:prstGeom>
            <a:solidFill>
              <a:srgbClr val="243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5E450F03-E110-890D-9E3D-F58B064C3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4645" y="1285042"/>
              <a:ext cx="419242" cy="327533"/>
            </a:xfrm>
            <a:prstGeom prst="rect">
              <a:avLst/>
            </a:prstGeom>
          </p:spPr>
        </p:pic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CEE3F3B2-8C4B-3455-2BCC-58A2875C9DCC}"/>
              </a:ext>
            </a:extLst>
          </p:cNvPr>
          <p:cNvGrpSpPr/>
          <p:nvPr/>
        </p:nvGrpSpPr>
        <p:grpSpPr>
          <a:xfrm>
            <a:off x="4058147" y="3000738"/>
            <a:ext cx="245337" cy="247217"/>
            <a:chOff x="10353316" y="964338"/>
            <a:chExt cx="569384" cy="569384"/>
          </a:xfrm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5CF2421-69B1-91BF-C32C-FBD7FDBB50B8}"/>
                </a:ext>
              </a:extLst>
            </p:cNvPr>
            <p:cNvSpPr/>
            <p:nvPr/>
          </p:nvSpPr>
          <p:spPr>
            <a:xfrm>
              <a:off x="10353316" y="964338"/>
              <a:ext cx="569384" cy="569384"/>
            </a:xfrm>
            <a:prstGeom prst="ellipse">
              <a:avLst/>
            </a:prstGeom>
            <a:solidFill>
              <a:srgbClr val="243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EEDA4436-05E4-896A-3990-0DFDE6000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84338" y="1084473"/>
              <a:ext cx="317580" cy="317580"/>
            </a:xfrm>
            <a:prstGeom prst="rect">
              <a:avLst/>
            </a:prstGeom>
          </p:spPr>
        </p:pic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B4717493-E72C-015C-D8C6-7A62A5C7A18B}"/>
              </a:ext>
            </a:extLst>
          </p:cNvPr>
          <p:cNvGrpSpPr/>
          <p:nvPr/>
        </p:nvGrpSpPr>
        <p:grpSpPr>
          <a:xfrm>
            <a:off x="5250378" y="3798698"/>
            <a:ext cx="245337" cy="247217"/>
            <a:chOff x="7052246" y="659538"/>
            <a:chExt cx="569384" cy="569384"/>
          </a:xfrm>
        </p:grpSpPr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EEC7FE7B-3138-8351-C13F-1B2512670FD7}"/>
                </a:ext>
              </a:extLst>
            </p:cNvPr>
            <p:cNvSpPr/>
            <p:nvPr/>
          </p:nvSpPr>
          <p:spPr>
            <a:xfrm>
              <a:off x="7052246" y="659538"/>
              <a:ext cx="569384" cy="569384"/>
            </a:xfrm>
            <a:prstGeom prst="ellipse">
              <a:avLst/>
            </a:prstGeom>
            <a:solidFill>
              <a:srgbClr val="243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DFC68F13-4FB4-B0D0-C3EE-8F147454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541" y="715991"/>
              <a:ext cx="436490" cy="436490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771EC95-9AE7-0113-6458-2A8766C27B68}"/>
              </a:ext>
            </a:extLst>
          </p:cNvPr>
          <p:cNvGrpSpPr/>
          <p:nvPr/>
        </p:nvGrpSpPr>
        <p:grpSpPr>
          <a:xfrm>
            <a:off x="4013467" y="2071379"/>
            <a:ext cx="245337" cy="247217"/>
            <a:chOff x="4645468" y="811938"/>
            <a:chExt cx="569384" cy="569384"/>
          </a:xfrm>
        </p:grpSpPr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F8146C8F-B158-D3B0-48B4-B7CBD1B015B0}"/>
                </a:ext>
              </a:extLst>
            </p:cNvPr>
            <p:cNvSpPr/>
            <p:nvPr/>
          </p:nvSpPr>
          <p:spPr>
            <a:xfrm>
              <a:off x="4645468" y="811938"/>
              <a:ext cx="569384" cy="569384"/>
            </a:xfrm>
            <a:prstGeom prst="ellipse">
              <a:avLst/>
            </a:prstGeom>
            <a:solidFill>
              <a:srgbClr val="243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54387870-5FB4-8295-82F9-B94A51DE1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018" y="917019"/>
              <a:ext cx="356687" cy="356687"/>
            </a:xfrm>
            <a:prstGeom prst="rect">
              <a:avLst/>
            </a:prstGeom>
          </p:spPr>
        </p:pic>
      </p:grpSp>
      <p:sp>
        <p:nvSpPr>
          <p:cNvPr id="99" name="椭圆 98">
            <a:extLst>
              <a:ext uri="{FF2B5EF4-FFF2-40B4-BE49-F238E27FC236}">
                <a16:creationId xmlns:a16="http://schemas.microsoft.com/office/drawing/2014/main" id="{5586A6EA-D5B6-7306-D148-72B5FFC5A101}"/>
              </a:ext>
            </a:extLst>
          </p:cNvPr>
          <p:cNvSpPr/>
          <p:nvPr/>
        </p:nvSpPr>
        <p:spPr>
          <a:xfrm>
            <a:off x="4013764" y="2099268"/>
            <a:ext cx="239080" cy="239080"/>
          </a:xfrm>
          <a:prstGeom prst="ellipse">
            <a:avLst/>
          </a:prstGeom>
          <a:solidFill>
            <a:srgbClr val="333E50"/>
          </a:solidFill>
          <a:ln w="762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C9EF769-CC1F-757A-5512-1514BFC49C90}"/>
              </a:ext>
            </a:extLst>
          </p:cNvPr>
          <p:cNvSpPr txBox="1"/>
          <p:nvPr/>
        </p:nvSpPr>
        <p:spPr>
          <a:xfrm>
            <a:off x="2126421" y="2997196"/>
            <a:ext cx="2331794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 b="1" dirty="0">
                <a:gradFill>
                  <a:gsLst>
                    <a:gs pos="0">
                      <a:srgbClr val="333E50"/>
                    </a:gs>
                    <a:gs pos="52000">
                      <a:srgbClr val="767E8B"/>
                    </a:gs>
                    <a:gs pos="100000">
                      <a:srgbClr val="CFD1D6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方正风雅宋简体" panose="02000000000000000000" pitchFamily="2" charset="-122"/>
                <a:cs typeface="Calibri" panose="020F0502020204030204" pitchFamily="34" charset="0"/>
              </a:rPr>
              <a:t>Predict all other images</a:t>
            </a:r>
            <a:endParaRPr lang="zh-CN" altLang="en-US" sz="1100" b="1" dirty="0">
              <a:gradFill>
                <a:gsLst>
                  <a:gs pos="0">
                    <a:srgbClr val="333E50"/>
                  </a:gs>
                  <a:gs pos="52000">
                    <a:srgbClr val="767E8B"/>
                  </a:gs>
                  <a:gs pos="100000">
                    <a:srgbClr val="CFD1D6"/>
                  </a:gs>
                </a:gsLst>
                <a:lin ang="5400000" scaled="1"/>
              </a:gradFill>
              <a:latin typeface="Calibri" panose="020F0502020204030204" pitchFamily="34" charset="0"/>
              <a:ea typeface="方正风雅宋简体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6F1E33D6-8D08-28E3-4505-A16C5D96DFC0}"/>
              </a:ext>
            </a:extLst>
          </p:cNvPr>
          <p:cNvSpPr txBox="1"/>
          <p:nvPr/>
        </p:nvSpPr>
        <p:spPr>
          <a:xfrm>
            <a:off x="4486125" y="4147784"/>
            <a:ext cx="1863921" cy="66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 b="1" dirty="0">
                <a:gradFill>
                  <a:gsLst>
                    <a:gs pos="0">
                      <a:srgbClr val="333E50"/>
                    </a:gs>
                    <a:gs pos="52000">
                      <a:srgbClr val="767E8B"/>
                    </a:gs>
                    <a:gs pos="100000">
                      <a:srgbClr val="CFD1D6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方正风雅宋简体" panose="02000000000000000000" pitchFamily="2" charset="-122"/>
                <a:cs typeface="Calibri" panose="020F0502020204030204" pitchFamily="34" charset="0"/>
              </a:rPr>
              <a:t>Use different strategies to find the m most critical images in the prediction</a:t>
            </a:r>
            <a:endParaRPr lang="zh-CN" altLang="en-US" sz="1100" b="1" dirty="0">
              <a:gradFill>
                <a:gsLst>
                  <a:gs pos="0">
                    <a:srgbClr val="333E50"/>
                  </a:gs>
                  <a:gs pos="52000">
                    <a:srgbClr val="767E8B"/>
                  </a:gs>
                  <a:gs pos="100000">
                    <a:srgbClr val="CFD1D6"/>
                  </a:gs>
                </a:gsLst>
                <a:lin ang="5400000" scaled="1"/>
              </a:gradFill>
              <a:latin typeface="Calibri" panose="020F0502020204030204" pitchFamily="34" charset="0"/>
              <a:ea typeface="方正风雅宋简体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8525079-F50A-A047-E273-EB9CD4DB4B1C}"/>
              </a:ext>
            </a:extLst>
          </p:cNvPr>
          <p:cNvSpPr txBox="1"/>
          <p:nvPr/>
        </p:nvSpPr>
        <p:spPr>
          <a:xfrm>
            <a:off x="6641915" y="2858989"/>
            <a:ext cx="1886343" cy="66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 b="1" dirty="0">
                <a:gradFill>
                  <a:gsLst>
                    <a:gs pos="0">
                      <a:srgbClr val="333E50"/>
                    </a:gs>
                    <a:gs pos="52000">
                      <a:srgbClr val="767E8B"/>
                    </a:gs>
                    <a:gs pos="100000">
                      <a:srgbClr val="CFD1D6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方正风雅宋简体" panose="02000000000000000000" pitchFamily="2" charset="-122"/>
                <a:cs typeface="Calibri" panose="020F0502020204030204" pitchFamily="34" charset="0"/>
              </a:rPr>
              <a:t>Manually label these m images and insert them into the previous training set</a:t>
            </a:r>
            <a:endParaRPr lang="zh-CN" altLang="en-US" sz="1100" b="1" dirty="0">
              <a:gradFill>
                <a:gsLst>
                  <a:gs pos="0">
                    <a:srgbClr val="333E50"/>
                  </a:gs>
                  <a:gs pos="52000">
                    <a:srgbClr val="767E8B"/>
                  </a:gs>
                  <a:gs pos="100000">
                    <a:srgbClr val="CFD1D6"/>
                  </a:gs>
                </a:gsLst>
                <a:lin ang="5400000" scaled="1"/>
              </a:gradFill>
              <a:latin typeface="Calibri" panose="020F0502020204030204" pitchFamily="34" charset="0"/>
              <a:ea typeface="方正风雅宋简体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990546F-6726-87AB-BC34-6858021BB1B8}"/>
              </a:ext>
            </a:extLst>
          </p:cNvPr>
          <p:cNvSpPr txBox="1"/>
          <p:nvPr/>
        </p:nvSpPr>
        <p:spPr>
          <a:xfrm>
            <a:off x="6283945" y="2055321"/>
            <a:ext cx="2321837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 b="1" dirty="0">
                <a:gradFill>
                  <a:gsLst>
                    <a:gs pos="0">
                      <a:srgbClr val="333E50"/>
                    </a:gs>
                    <a:gs pos="52000">
                      <a:srgbClr val="767E8B"/>
                    </a:gs>
                    <a:gs pos="100000">
                      <a:srgbClr val="CFD1D6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方正风雅宋简体" panose="02000000000000000000" pitchFamily="2" charset="-122"/>
                <a:cs typeface="Calibri" panose="020F0502020204030204" pitchFamily="34" charset="0"/>
              </a:rPr>
              <a:t>Retrain the model</a:t>
            </a:r>
            <a:endParaRPr lang="zh-CN" altLang="en-US" sz="1100" b="1" dirty="0">
              <a:gradFill>
                <a:gsLst>
                  <a:gs pos="0">
                    <a:srgbClr val="333E50"/>
                  </a:gs>
                  <a:gs pos="52000">
                    <a:srgbClr val="767E8B"/>
                  </a:gs>
                  <a:gs pos="100000">
                    <a:srgbClr val="CFD1D6"/>
                  </a:gs>
                </a:gsLst>
                <a:lin ang="5400000" scaled="1"/>
              </a:gradFill>
              <a:latin typeface="Calibri" panose="020F0502020204030204" pitchFamily="34" charset="0"/>
              <a:ea typeface="方正风雅宋简体" panose="020000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48A9F15C-C024-810C-FE98-C5CE476868D7}"/>
              </a:ext>
            </a:extLst>
          </p:cNvPr>
          <p:cNvSpPr/>
          <p:nvPr/>
        </p:nvSpPr>
        <p:spPr>
          <a:xfrm>
            <a:off x="5232291" y="3803748"/>
            <a:ext cx="239080" cy="239080"/>
          </a:xfrm>
          <a:prstGeom prst="ellipse">
            <a:avLst/>
          </a:prstGeom>
          <a:solidFill>
            <a:srgbClr val="333E50"/>
          </a:solidFill>
          <a:ln w="762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A030DD06-0B80-7D39-54C3-72FEE87E18C5}"/>
              </a:ext>
            </a:extLst>
          </p:cNvPr>
          <p:cNvSpPr/>
          <p:nvPr/>
        </p:nvSpPr>
        <p:spPr>
          <a:xfrm>
            <a:off x="4054292" y="2998832"/>
            <a:ext cx="239080" cy="239080"/>
          </a:xfrm>
          <a:prstGeom prst="ellipse">
            <a:avLst/>
          </a:prstGeom>
          <a:solidFill>
            <a:srgbClr val="333E50"/>
          </a:solidFill>
          <a:ln w="762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C9A2D789-4735-DE1E-C7EA-83160986DE71}"/>
              </a:ext>
            </a:extLst>
          </p:cNvPr>
          <p:cNvSpPr/>
          <p:nvPr/>
        </p:nvSpPr>
        <p:spPr>
          <a:xfrm>
            <a:off x="6535888" y="2068521"/>
            <a:ext cx="239080" cy="239080"/>
          </a:xfrm>
          <a:prstGeom prst="ellipse">
            <a:avLst/>
          </a:prstGeom>
          <a:solidFill>
            <a:srgbClr val="333E50"/>
          </a:solidFill>
          <a:ln w="762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9DB43FA8-E98B-9C29-DF0B-7889CE23A300}"/>
              </a:ext>
            </a:extLst>
          </p:cNvPr>
          <p:cNvSpPr/>
          <p:nvPr/>
        </p:nvSpPr>
        <p:spPr>
          <a:xfrm>
            <a:off x="6461298" y="2987923"/>
            <a:ext cx="239080" cy="239080"/>
          </a:xfrm>
          <a:prstGeom prst="ellipse">
            <a:avLst/>
          </a:prstGeom>
          <a:solidFill>
            <a:srgbClr val="333E50"/>
          </a:solidFill>
          <a:ln w="762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AC9366BE-686B-17AA-DE6E-F99F2AF1F8AB}"/>
              </a:ext>
            </a:extLst>
          </p:cNvPr>
          <p:cNvSpPr/>
          <p:nvPr/>
        </p:nvSpPr>
        <p:spPr>
          <a:xfrm flipV="1">
            <a:off x="4326857" y="2401477"/>
            <a:ext cx="45719" cy="67892"/>
          </a:xfrm>
          <a:prstGeom prst="triangle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09" name="等腰三角形 108">
            <a:extLst>
              <a:ext uri="{FF2B5EF4-FFF2-40B4-BE49-F238E27FC236}">
                <a16:creationId xmlns:a16="http://schemas.microsoft.com/office/drawing/2014/main" id="{BD2FF6B7-9ACF-AA2D-285B-394E7A139517}"/>
              </a:ext>
            </a:extLst>
          </p:cNvPr>
          <p:cNvSpPr/>
          <p:nvPr/>
        </p:nvSpPr>
        <p:spPr>
          <a:xfrm rot="16412137" flipV="1">
            <a:off x="5220792" y="3601575"/>
            <a:ext cx="45719" cy="67892"/>
          </a:xfrm>
          <a:prstGeom prst="triangle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6D3D0860-8C29-954E-0E1D-26E7094E8917}"/>
              </a:ext>
            </a:extLst>
          </p:cNvPr>
          <p:cNvSpPr/>
          <p:nvPr/>
        </p:nvSpPr>
        <p:spPr>
          <a:xfrm rot="10634888" flipV="1">
            <a:off x="6373375" y="2510123"/>
            <a:ext cx="45719" cy="67892"/>
          </a:xfrm>
          <a:prstGeom prst="triangle">
            <a:avLst/>
          </a:prstGeom>
          <a:solidFill>
            <a:srgbClr val="33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90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7D32F8-BAE8-8284-2A30-ECB1E5AE29DE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36B12F63-A576-C0D3-39C0-7FCC34494EDD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4E0274C-4AAB-EECC-3200-4BD04C725F0B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AC4CF6B-4A77-91E9-21B2-B96D7A80B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A73EA08-08BC-98AD-1CF9-A0CB29049386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A0C1356-9847-FB03-095D-DB9E43DDD6DD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49" name="Google Shape;2109;p37">
                <a:extLst>
                  <a:ext uri="{FF2B5EF4-FFF2-40B4-BE49-F238E27FC236}">
                    <a16:creationId xmlns:a16="http://schemas.microsoft.com/office/drawing/2014/main" id="{26BF4307-B17D-2BA7-B59F-1CC7E10A08BE}"/>
                  </a:ext>
                </a:extLst>
              </p:cNvPr>
              <p:cNvSpPr/>
              <p:nvPr/>
            </p:nvSpPr>
            <p:spPr>
              <a:xfrm>
                <a:off x="50229" y="1856968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4FB3409-CE51-B6CE-9E55-DE018BF73A65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5533BB3-D4E8-1F80-FF82-0B381772C96D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3E3A21E-900D-1E70-B1AE-5FF5D2510E50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DB2A43-F0E4-53E1-E625-CC22DEC76C15}"/>
              </a:ext>
            </a:extLst>
          </p:cNvPr>
          <p:cNvGrpSpPr/>
          <p:nvPr/>
        </p:nvGrpSpPr>
        <p:grpSpPr>
          <a:xfrm>
            <a:off x="1904395" y="1039868"/>
            <a:ext cx="4220114" cy="3445467"/>
            <a:chOff x="1883022" y="607107"/>
            <a:chExt cx="4220114" cy="344546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7DD849C-EECD-4EFB-A6D3-1C265E67B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3022" y="607107"/>
              <a:ext cx="4220114" cy="3165086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70BA106-6534-1ADA-4827-F3CC984ECE63}"/>
                </a:ext>
              </a:extLst>
            </p:cNvPr>
            <p:cNvSpPr txBox="1"/>
            <p:nvPr/>
          </p:nvSpPr>
          <p:spPr>
            <a:xfrm>
              <a:off x="2366431" y="3859572"/>
              <a:ext cx="3165230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Active learning accuracy with three strategies </a:t>
              </a:r>
              <a:endParaRPr lang="zh-CN" altLang="en-US" sz="1200" dirty="0" err="1">
                <a:latin typeface="+mn-lt"/>
              </a:endParaRP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Active Learning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F9206489-F9F5-9AA7-64A3-37321A41F93D}"/>
              </a:ext>
            </a:extLst>
          </p:cNvPr>
          <p:cNvSpPr txBox="1"/>
          <p:nvPr/>
        </p:nvSpPr>
        <p:spPr>
          <a:xfrm>
            <a:off x="6048263" y="2048355"/>
            <a:ext cx="2604206" cy="1035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200" dirty="0">
                <a:latin typeface="+mn-lt"/>
              </a:rPr>
              <a:t>3 Strategies:</a:t>
            </a:r>
          </a:p>
          <a:p>
            <a:pPr>
              <a:lnSpc>
                <a:spcPct val="114000"/>
              </a:lnSpc>
            </a:pPr>
            <a:endParaRPr lang="en-US" altLang="zh-CN" sz="1200" dirty="0"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altLang="zh-CN" sz="1200" b="1" dirty="0">
                <a:latin typeface="+mn-lt"/>
              </a:rPr>
              <a:t>RS: </a:t>
            </a:r>
            <a:r>
              <a:rPr lang="de-DE" altLang="zh-CN" sz="1200" dirty="0">
                <a:latin typeface="+mn-lt"/>
              </a:rPr>
              <a:t>Random Sampling 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+mn-lt"/>
              </a:rPr>
              <a:t>LC: </a:t>
            </a:r>
            <a:r>
              <a:rPr lang="en-US" altLang="zh-CN" sz="1200" dirty="0">
                <a:latin typeface="+mn-lt"/>
              </a:rPr>
              <a:t>Least Confidence 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+mn-lt"/>
              </a:rPr>
              <a:t>BT: </a:t>
            </a:r>
            <a:r>
              <a:rPr lang="en-US" altLang="zh-CN" sz="1200" dirty="0">
                <a:latin typeface="+mn-lt"/>
              </a:rPr>
              <a:t>Breaking Ties</a:t>
            </a:r>
          </a:p>
        </p:txBody>
      </p:sp>
    </p:spTree>
    <p:extLst>
      <p:ext uri="{BB962C8B-B14F-4D97-AF65-F5344CB8AC3E}">
        <p14:creationId xmlns:p14="http://schemas.microsoft.com/office/powerpoint/2010/main" val="1286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FD017780-765C-CBE8-5252-0DDDB6789EE1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34F5222-2013-4987-8946-9DD9B93FE9BB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E484052-EB88-5BCA-49BB-1D7C572B2CF8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743FB4BB-97D2-8D90-E6F4-8E1357F4D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3A24E4FC-CE1E-AA63-C984-19B3530D35E8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5430734-1F7A-8D70-C4AA-7F016EA8D477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58" name="Google Shape;2109;p37">
                <a:extLst>
                  <a:ext uri="{FF2B5EF4-FFF2-40B4-BE49-F238E27FC236}">
                    <a16:creationId xmlns:a16="http://schemas.microsoft.com/office/drawing/2014/main" id="{115034CA-CAD5-25AC-4D51-3663C5AF2877}"/>
                  </a:ext>
                </a:extLst>
              </p:cNvPr>
              <p:cNvSpPr/>
              <p:nvPr/>
            </p:nvSpPr>
            <p:spPr>
              <a:xfrm>
                <a:off x="50229" y="1856968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85FF4D4-33ED-A64B-FA83-6A96ABFF53E2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67DDD11-1585-2BE0-3DCE-0D3A3E83DA12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D84F73E-B0B6-ED01-F802-EC37E7CB1DAC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4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9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378">
              <a:defRPr/>
            </a:pPr>
            <a:fld id="{CE58CB1E-F828-4F11-99E0-327109AF9DA4}" type="slidenum">
              <a:rPr lang="de-DE" sz="1100">
                <a:solidFill>
                  <a:prstClr val="black"/>
                </a:solidFill>
                <a:ea typeface="微软雅黑"/>
              </a:rPr>
              <a:pPr defTabSz="914378">
                <a:defRPr/>
              </a:pPr>
              <a:t>12</a:t>
            </a:fld>
            <a:endParaRPr lang="de-DE" sz="1100" dirty="0">
              <a:solidFill>
                <a:prstClr val="black"/>
              </a:solidFill>
              <a:ea typeface="微软雅黑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4" y="200065"/>
            <a:ext cx="4403269" cy="572463"/>
            <a:chOff x="1558514" y="0"/>
            <a:chExt cx="4403269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pPr defTabSz="914378"/>
              <a:endParaRPr lang="zh-CN" altLang="en-US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pPr defTabSz="914378"/>
              <a:endParaRPr lang="zh-CN" altLang="en-US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pPr defTabSz="914378"/>
              <a:endParaRPr lang="zh-CN" altLang="en-US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pPr defTabSz="914378"/>
              <a:endParaRPr lang="zh-CN" altLang="en-US" dirty="0">
                <a:solidFill>
                  <a:prstClr val="black"/>
                </a:solidFill>
                <a:ea typeface="微软雅黑"/>
              </a:endParaRPr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33461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378"/>
              <a:r>
                <a:rPr lang="en-US" altLang="zh-CN" sz="2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Impact" panose="020B0806030902050204" pitchFamily="34" charset="0"/>
                  <a:ea typeface="微软雅黑"/>
                </a:rPr>
                <a:t>Active Learning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792163-60FD-9042-DA52-CA9B021DE3E6}"/>
              </a:ext>
            </a:extLst>
          </p:cNvPr>
          <p:cNvGrpSpPr/>
          <p:nvPr/>
        </p:nvGrpSpPr>
        <p:grpSpPr>
          <a:xfrm>
            <a:off x="2907864" y="1498330"/>
            <a:ext cx="1430528" cy="838109"/>
            <a:chOff x="2245360" y="1338163"/>
            <a:chExt cx="2052320" cy="1130717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F1EE761C-BBC8-282A-7B1F-5FC2F974F8ED}"/>
                </a:ext>
              </a:extLst>
            </p:cNvPr>
            <p:cNvSpPr/>
            <p:nvPr/>
          </p:nvSpPr>
          <p:spPr>
            <a:xfrm>
              <a:off x="2245360" y="1338163"/>
              <a:ext cx="2052320" cy="1130717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6350">
              <a:solidFill>
                <a:srgbClr val="0096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379DE29A-B9FF-17FC-0828-C6CBD316E8A6}"/>
                </a:ext>
              </a:extLst>
            </p:cNvPr>
            <p:cNvSpPr/>
            <p:nvPr/>
          </p:nvSpPr>
          <p:spPr>
            <a:xfrm>
              <a:off x="2265998" y="1362075"/>
              <a:ext cx="2006917" cy="10848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 images with the least confidence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547A064-6FD0-710D-B84D-5E2C1F667C7C}"/>
              </a:ext>
            </a:extLst>
          </p:cNvPr>
          <p:cNvGrpSpPr/>
          <p:nvPr/>
        </p:nvGrpSpPr>
        <p:grpSpPr>
          <a:xfrm>
            <a:off x="3394468" y="2455711"/>
            <a:ext cx="441836" cy="441922"/>
            <a:chOff x="2537218" y="2790511"/>
            <a:chExt cx="441836" cy="441922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B1DC361-51CD-7263-8D96-2DC1E318AD74}"/>
                </a:ext>
              </a:extLst>
            </p:cNvPr>
            <p:cNvSpPr/>
            <p:nvPr/>
          </p:nvSpPr>
          <p:spPr>
            <a:xfrm>
              <a:off x="2582135" y="2837035"/>
              <a:ext cx="351155" cy="3448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9E2C9D4-9ADB-38E9-7124-756299AFA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2944" y="2875938"/>
              <a:ext cx="270863" cy="2659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60" name="弧形 59">
              <a:extLst>
                <a:ext uri="{FF2B5EF4-FFF2-40B4-BE49-F238E27FC236}">
                  <a16:creationId xmlns:a16="http://schemas.microsoft.com/office/drawing/2014/main" id="{08B509E5-11FD-826F-A297-42FF6642FFE5}"/>
                </a:ext>
              </a:extLst>
            </p:cNvPr>
            <p:cNvSpPr/>
            <p:nvPr/>
          </p:nvSpPr>
          <p:spPr>
            <a:xfrm rot="13904138">
              <a:off x="2538000" y="2791380"/>
              <a:ext cx="440667" cy="441440"/>
            </a:xfrm>
            <a:prstGeom prst="arc">
              <a:avLst>
                <a:gd name="adj1" fmla="val 16872428"/>
                <a:gd name="adj2" fmla="val 1964328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4CBE6880-4C86-7944-368D-62BECB2B4F7F}"/>
                </a:ext>
              </a:extLst>
            </p:cNvPr>
            <p:cNvSpPr/>
            <p:nvPr/>
          </p:nvSpPr>
          <p:spPr>
            <a:xfrm rot="17937773">
              <a:off x="2537604" y="2790125"/>
              <a:ext cx="440668" cy="441440"/>
            </a:xfrm>
            <a:prstGeom prst="arc">
              <a:avLst>
                <a:gd name="adj1" fmla="val 20152557"/>
                <a:gd name="adj2" fmla="val 127702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5BD"/>
                </a:solidFill>
              </a:endParaRPr>
            </a:p>
          </p:txBody>
        </p:sp>
        <p:sp>
          <p:nvSpPr>
            <p:cNvPr id="63" name="弧形 62">
              <a:extLst>
                <a:ext uri="{FF2B5EF4-FFF2-40B4-BE49-F238E27FC236}">
                  <a16:creationId xmlns:a16="http://schemas.microsoft.com/office/drawing/2014/main" id="{88549AD3-8057-D394-2C5E-261DF202B28F}"/>
                </a:ext>
              </a:extLst>
            </p:cNvPr>
            <p:cNvSpPr/>
            <p:nvPr/>
          </p:nvSpPr>
          <p:spPr>
            <a:xfrm rot="3045898">
              <a:off x="2537604" y="2790125"/>
              <a:ext cx="440667" cy="441440"/>
            </a:xfrm>
            <a:prstGeom prst="arc">
              <a:avLst>
                <a:gd name="adj1" fmla="val 20152557"/>
                <a:gd name="adj2" fmla="val 127702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19993F4-3F1C-E4E7-183F-D2A74395694F}"/>
              </a:ext>
            </a:extLst>
          </p:cNvPr>
          <p:cNvSpPr txBox="1"/>
          <p:nvPr/>
        </p:nvSpPr>
        <p:spPr>
          <a:xfrm>
            <a:off x="3558055" y="254046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solidFill>
                  <a:schemeClr val="bg2"/>
                </a:solidFill>
                <a:latin typeface="+mn-lt"/>
              </a:rPr>
              <a:t>1</a:t>
            </a:r>
            <a:endParaRPr lang="zh-CN" altLang="en-US" sz="1600" dirty="0" err="1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98925473-330A-B220-66BF-2109299B7DF6}"/>
              </a:ext>
            </a:extLst>
          </p:cNvPr>
          <p:cNvGrpSpPr/>
          <p:nvPr/>
        </p:nvGrpSpPr>
        <p:grpSpPr>
          <a:xfrm>
            <a:off x="5382025" y="2435781"/>
            <a:ext cx="441836" cy="441922"/>
            <a:chOff x="2537218" y="2790511"/>
            <a:chExt cx="441836" cy="441922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0D19EF74-097F-D9AB-253C-EFC6C3FABDF6}"/>
                </a:ext>
              </a:extLst>
            </p:cNvPr>
            <p:cNvSpPr/>
            <p:nvPr/>
          </p:nvSpPr>
          <p:spPr>
            <a:xfrm>
              <a:off x="2582135" y="2837035"/>
              <a:ext cx="351155" cy="3448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7A38FA0C-D9E0-F4FA-455F-46383739C4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2944" y="2875938"/>
              <a:ext cx="270863" cy="2659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67" name="弧形 66">
              <a:extLst>
                <a:ext uri="{FF2B5EF4-FFF2-40B4-BE49-F238E27FC236}">
                  <a16:creationId xmlns:a16="http://schemas.microsoft.com/office/drawing/2014/main" id="{D48A1605-5EC2-1D0E-A53C-90B518CDC467}"/>
                </a:ext>
              </a:extLst>
            </p:cNvPr>
            <p:cNvSpPr/>
            <p:nvPr/>
          </p:nvSpPr>
          <p:spPr>
            <a:xfrm rot="13904138">
              <a:off x="2538000" y="2791380"/>
              <a:ext cx="440667" cy="441440"/>
            </a:xfrm>
            <a:prstGeom prst="arc">
              <a:avLst>
                <a:gd name="adj1" fmla="val 16872428"/>
                <a:gd name="adj2" fmla="val 1964328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弧形 67">
              <a:extLst>
                <a:ext uri="{FF2B5EF4-FFF2-40B4-BE49-F238E27FC236}">
                  <a16:creationId xmlns:a16="http://schemas.microsoft.com/office/drawing/2014/main" id="{ADD96160-89F1-837F-6698-086588E33886}"/>
                </a:ext>
              </a:extLst>
            </p:cNvPr>
            <p:cNvSpPr/>
            <p:nvPr/>
          </p:nvSpPr>
          <p:spPr>
            <a:xfrm rot="17937773">
              <a:off x="2537604" y="2790125"/>
              <a:ext cx="440668" cy="441440"/>
            </a:xfrm>
            <a:prstGeom prst="arc">
              <a:avLst>
                <a:gd name="adj1" fmla="val 20152557"/>
                <a:gd name="adj2" fmla="val 127702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5BD"/>
                </a:solidFill>
              </a:endParaRPr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5CD146FE-244A-3CCC-BD01-E96AC191FA23}"/>
                </a:ext>
              </a:extLst>
            </p:cNvPr>
            <p:cNvSpPr/>
            <p:nvPr/>
          </p:nvSpPr>
          <p:spPr>
            <a:xfrm rot="3045898">
              <a:off x="2537604" y="2790125"/>
              <a:ext cx="440667" cy="441440"/>
            </a:xfrm>
            <a:prstGeom prst="arc">
              <a:avLst>
                <a:gd name="adj1" fmla="val 20152557"/>
                <a:gd name="adj2" fmla="val 127702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69BDC01D-AF4D-E7B9-0979-BD476E33786C}"/>
              </a:ext>
            </a:extLst>
          </p:cNvPr>
          <p:cNvSpPr txBox="1"/>
          <p:nvPr/>
        </p:nvSpPr>
        <p:spPr>
          <a:xfrm>
            <a:off x="5539484" y="2526751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solidFill>
                  <a:schemeClr val="bg2"/>
                </a:solidFill>
                <a:latin typeface="+mn-lt"/>
              </a:rPr>
              <a:t>2</a:t>
            </a:r>
            <a:endParaRPr lang="zh-CN" altLang="en-US" sz="1600" dirty="0" err="1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48F2809-C7A4-1A99-58D9-3022342E6C45}"/>
              </a:ext>
            </a:extLst>
          </p:cNvPr>
          <p:cNvGrpSpPr/>
          <p:nvPr/>
        </p:nvGrpSpPr>
        <p:grpSpPr>
          <a:xfrm>
            <a:off x="7199896" y="2463193"/>
            <a:ext cx="441836" cy="441922"/>
            <a:chOff x="2537218" y="2790511"/>
            <a:chExt cx="441836" cy="441922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515404C-54F2-4C57-1E47-28050B4F284B}"/>
                </a:ext>
              </a:extLst>
            </p:cNvPr>
            <p:cNvSpPr/>
            <p:nvPr/>
          </p:nvSpPr>
          <p:spPr>
            <a:xfrm>
              <a:off x="2582135" y="2837035"/>
              <a:ext cx="351155" cy="3448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9D5DC65-B595-8DF8-B2DA-436C24170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2944" y="2875938"/>
              <a:ext cx="270863" cy="26599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74" name="弧形 73">
              <a:extLst>
                <a:ext uri="{FF2B5EF4-FFF2-40B4-BE49-F238E27FC236}">
                  <a16:creationId xmlns:a16="http://schemas.microsoft.com/office/drawing/2014/main" id="{F0B32DC1-AE87-E87E-9AF9-9CB52135E688}"/>
                </a:ext>
              </a:extLst>
            </p:cNvPr>
            <p:cNvSpPr/>
            <p:nvPr/>
          </p:nvSpPr>
          <p:spPr>
            <a:xfrm rot="13904138">
              <a:off x="2538000" y="2791380"/>
              <a:ext cx="440667" cy="441440"/>
            </a:xfrm>
            <a:prstGeom prst="arc">
              <a:avLst>
                <a:gd name="adj1" fmla="val 16872428"/>
                <a:gd name="adj2" fmla="val 1964328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弧形 74">
              <a:extLst>
                <a:ext uri="{FF2B5EF4-FFF2-40B4-BE49-F238E27FC236}">
                  <a16:creationId xmlns:a16="http://schemas.microsoft.com/office/drawing/2014/main" id="{305A3BEC-2929-90B2-6F24-734385097CE9}"/>
                </a:ext>
              </a:extLst>
            </p:cNvPr>
            <p:cNvSpPr/>
            <p:nvPr/>
          </p:nvSpPr>
          <p:spPr>
            <a:xfrm rot="17937773">
              <a:off x="2537604" y="2790125"/>
              <a:ext cx="440668" cy="441440"/>
            </a:xfrm>
            <a:prstGeom prst="arc">
              <a:avLst>
                <a:gd name="adj1" fmla="val 20152557"/>
                <a:gd name="adj2" fmla="val 127702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5BD"/>
                </a:solidFill>
              </a:endParaRPr>
            </a:p>
          </p:txBody>
        </p:sp>
        <p:sp>
          <p:nvSpPr>
            <p:cNvPr id="76" name="弧形 75">
              <a:extLst>
                <a:ext uri="{FF2B5EF4-FFF2-40B4-BE49-F238E27FC236}">
                  <a16:creationId xmlns:a16="http://schemas.microsoft.com/office/drawing/2014/main" id="{643269EA-1116-A4AB-0E0D-25B79D537564}"/>
                </a:ext>
              </a:extLst>
            </p:cNvPr>
            <p:cNvSpPr/>
            <p:nvPr/>
          </p:nvSpPr>
          <p:spPr>
            <a:xfrm rot="3045898">
              <a:off x="2537604" y="2790125"/>
              <a:ext cx="440667" cy="441440"/>
            </a:xfrm>
            <a:prstGeom prst="arc">
              <a:avLst>
                <a:gd name="adj1" fmla="val 20152557"/>
                <a:gd name="adj2" fmla="val 127702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787A9F4E-35A2-841E-2E74-813BA09496B7}"/>
              </a:ext>
            </a:extLst>
          </p:cNvPr>
          <p:cNvSpPr txBox="1"/>
          <p:nvPr/>
        </p:nvSpPr>
        <p:spPr>
          <a:xfrm>
            <a:off x="7363483" y="2547945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solidFill>
                  <a:schemeClr val="bg2"/>
                </a:solidFill>
                <a:latin typeface="+mn-lt"/>
              </a:rPr>
              <a:t>3</a:t>
            </a:r>
            <a:endParaRPr lang="zh-CN" altLang="en-US" sz="1600" dirty="0" err="1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C1378E3-8E04-952A-6C9B-7EE8AB654DC4}"/>
              </a:ext>
            </a:extLst>
          </p:cNvPr>
          <p:cNvGrpSpPr/>
          <p:nvPr/>
        </p:nvGrpSpPr>
        <p:grpSpPr>
          <a:xfrm>
            <a:off x="6705126" y="1497600"/>
            <a:ext cx="1430528" cy="838109"/>
            <a:chOff x="2245360" y="1338163"/>
            <a:chExt cx="2052320" cy="1130717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5E1341CC-5CF7-9BD8-DD64-BC527065B191}"/>
                </a:ext>
              </a:extLst>
            </p:cNvPr>
            <p:cNvSpPr/>
            <p:nvPr/>
          </p:nvSpPr>
          <p:spPr>
            <a:xfrm>
              <a:off x="2245360" y="1338163"/>
              <a:ext cx="2052320" cy="1130717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6350">
              <a:solidFill>
                <a:srgbClr val="0096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9D351D38-FB78-81E4-2B7F-A894640B2248}"/>
                </a:ext>
              </a:extLst>
            </p:cNvPr>
            <p:cNvSpPr/>
            <p:nvPr/>
          </p:nvSpPr>
          <p:spPr>
            <a:xfrm>
              <a:off x="2265998" y="1362075"/>
              <a:ext cx="2006917" cy="10848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Update the dataset </a:t>
              </a:r>
            </a:p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retrain the model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1BE41177-97F9-9B5A-CCFD-49585C9A6742}"/>
              </a:ext>
            </a:extLst>
          </p:cNvPr>
          <p:cNvGrpSpPr/>
          <p:nvPr/>
        </p:nvGrpSpPr>
        <p:grpSpPr>
          <a:xfrm>
            <a:off x="4824220" y="1488286"/>
            <a:ext cx="1430528" cy="838109"/>
            <a:chOff x="2245360" y="1338163"/>
            <a:chExt cx="2052320" cy="1130717"/>
          </a:xfrm>
        </p:grpSpPr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96311C55-C514-EB1F-459F-C84FB414FAC5}"/>
                </a:ext>
              </a:extLst>
            </p:cNvPr>
            <p:cNvSpPr/>
            <p:nvPr/>
          </p:nvSpPr>
          <p:spPr>
            <a:xfrm>
              <a:off x="2245360" y="1338163"/>
              <a:ext cx="2052320" cy="1130717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6350">
              <a:solidFill>
                <a:srgbClr val="0096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801D66F4-379E-4674-CD80-8F90CFE506D1}"/>
                </a:ext>
              </a:extLst>
            </p:cNvPr>
            <p:cNvSpPr/>
            <p:nvPr/>
          </p:nvSpPr>
          <p:spPr>
            <a:xfrm>
              <a:off x="2265998" y="1362075"/>
              <a:ext cx="2006917" cy="10848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Predicted labels &amp; manual correction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F5F240-C27D-133C-1280-6F40C404C6A4}"/>
              </a:ext>
            </a:extLst>
          </p:cNvPr>
          <p:cNvCxnSpPr>
            <a:cxnSpLocks/>
          </p:cNvCxnSpPr>
          <p:nvPr/>
        </p:nvCxnSpPr>
        <p:spPr>
          <a:xfrm>
            <a:off x="3950970" y="2667600"/>
            <a:ext cx="128625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8B90E1CB-5E44-95C7-1BD8-911FCC80FA7C}"/>
              </a:ext>
            </a:extLst>
          </p:cNvPr>
          <p:cNvCxnSpPr>
            <a:cxnSpLocks/>
          </p:cNvCxnSpPr>
          <p:nvPr/>
        </p:nvCxnSpPr>
        <p:spPr>
          <a:xfrm>
            <a:off x="2774442" y="2669088"/>
            <a:ext cx="51950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E86242B-38A9-5B77-93E3-2194F55112B7}"/>
              </a:ext>
            </a:extLst>
          </p:cNvPr>
          <p:cNvCxnSpPr>
            <a:cxnSpLocks/>
          </p:cNvCxnSpPr>
          <p:nvPr/>
        </p:nvCxnSpPr>
        <p:spPr>
          <a:xfrm>
            <a:off x="5871210" y="2667600"/>
            <a:ext cx="12390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B56ACE2-5DA2-BE3D-DCB9-7891FA4D59CC}"/>
              </a:ext>
            </a:extLst>
          </p:cNvPr>
          <p:cNvCxnSpPr/>
          <p:nvPr/>
        </p:nvCxnSpPr>
        <p:spPr>
          <a:xfrm>
            <a:off x="7714638" y="2667600"/>
            <a:ext cx="72210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E8F171B3-C7A3-BEC9-EA3C-B9403624DA44}"/>
              </a:ext>
            </a:extLst>
          </p:cNvPr>
          <p:cNvGrpSpPr/>
          <p:nvPr/>
        </p:nvGrpSpPr>
        <p:grpSpPr>
          <a:xfrm>
            <a:off x="2895305" y="3177440"/>
            <a:ext cx="1430528" cy="838109"/>
            <a:chOff x="2245360" y="1338163"/>
            <a:chExt cx="2052320" cy="1130717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BDF9D848-8D8B-4DC9-FAA9-60DF36193FC8}"/>
                </a:ext>
              </a:extLst>
            </p:cNvPr>
            <p:cNvSpPr/>
            <p:nvPr/>
          </p:nvSpPr>
          <p:spPr>
            <a:xfrm>
              <a:off x="2245360" y="1338163"/>
              <a:ext cx="2052320" cy="1130717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6350">
              <a:solidFill>
                <a:srgbClr val="0096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A64CE748-F6D1-F33C-A31C-9F2D16662042}"/>
                </a:ext>
              </a:extLst>
            </p:cNvPr>
            <p:cNvSpPr/>
            <p:nvPr/>
          </p:nvSpPr>
          <p:spPr>
            <a:xfrm>
              <a:off x="2265998" y="1362075"/>
              <a:ext cx="2006917" cy="10848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altLang="zh-CN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980CADDB-FD82-BE2D-D53F-EEE76B2BB13C}"/>
              </a:ext>
            </a:extLst>
          </p:cNvPr>
          <p:cNvGrpSpPr/>
          <p:nvPr/>
        </p:nvGrpSpPr>
        <p:grpSpPr>
          <a:xfrm>
            <a:off x="6693696" y="3158760"/>
            <a:ext cx="1430528" cy="838109"/>
            <a:chOff x="2245360" y="1338163"/>
            <a:chExt cx="2052320" cy="1130717"/>
          </a:xfrm>
        </p:grpSpPr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A9D4827A-B1CA-FFCF-C991-8EED97FF243A}"/>
                </a:ext>
              </a:extLst>
            </p:cNvPr>
            <p:cNvSpPr/>
            <p:nvPr/>
          </p:nvSpPr>
          <p:spPr>
            <a:xfrm>
              <a:off x="2245360" y="1338163"/>
              <a:ext cx="2052320" cy="1130717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6350">
              <a:solidFill>
                <a:srgbClr val="0096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56DE346A-3A0A-6280-68EA-D364A9CF8BCD}"/>
                </a:ext>
              </a:extLst>
            </p:cNvPr>
            <p:cNvSpPr/>
            <p:nvPr/>
          </p:nvSpPr>
          <p:spPr>
            <a:xfrm>
              <a:off x="2265998" y="1362075"/>
              <a:ext cx="2006917" cy="10848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Dataset with corrected data </a:t>
              </a:r>
            </a:p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retrain the model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80B6324-C27D-755C-B203-585A449BD96A}"/>
              </a:ext>
            </a:extLst>
          </p:cNvPr>
          <p:cNvGrpSpPr/>
          <p:nvPr/>
        </p:nvGrpSpPr>
        <p:grpSpPr>
          <a:xfrm>
            <a:off x="4812790" y="3149446"/>
            <a:ext cx="1430528" cy="838109"/>
            <a:chOff x="2245360" y="1338163"/>
            <a:chExt cx="2052320" cy="1130717"/>
          </a:xfrm>
        </p:grpSpPr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3D51928D-C1D3-18A2-5F6A-025911BE6364}"/>
                </a:ext>
              </a:extLst>
            </p:cNvPr>
            <p:cNvSpPr/>
            <p:nvPr/>
          </p:nvSpPr>
          <p:spPr>
            <a:xfrm>
              <a:off x="2245360" y="1338163"/>
              <a:ext cx="2052320" cy="1130717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  <a:ln w="6350">
              <a:solidFill>
                <a:srgbClr val="0096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765AC8B3-611B-9247-2C75-4BCAA1EE1F5D}"/>
                </a:ext>
              </a:extLst>
            </p:cNvPr>
            <p:cNvSpPr/>
            <p:nvPr/>
          </p:nvSpPr>
          <p:spPr>
            <a:xfrm>
              <a:off x="2265998" y="1362075"/>
              <a:ext cx="2006917" cy="10848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Prediction: rim</a:t>
              </a:r>
            </a:p>
            <a:p>
              <a:pPr>
                <a:lnSpc>
                  <a:spcPct val="114000"/>
                </a:lnSpc>
              </a:pPr>
              <a:r>
                <a:rPr lang="en-US" altLang="zh-CN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Correction: others</a:t>
              </a:r>
            </a:p>
          </p:txBody>
        </p:sp>
      </p:grpSp>
      <p:pic>
        <p:nvPicPr>
          <p:cNvPr id="32" name="图片 31" descr="汽车的车头&#10;&#10;描述已自动生成">
            <a:extLst>
              <a:ext uri="{FF2B5EF4-FFF2-40B4-BE49-F238E27FC236}">
                <a16:creationId xmlns:a16="http://schemas.microsoft.com/office/drawing/2014/main" id="{8BEA1181-8FE0-7301-AFA6-BD695A59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06" y="3207778"/>
            <a:ext cx="1226261" cy="7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7A649E8A-2803-C1F9-FAED-E61745EE8BAA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6EFF1CD-B449-67F5-DD37-D570E07FAD96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C0BD0884-DA94-A9C2-172D-AF2CCE3E8890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B76C0A98-BACF-0D1F-E063-F97D9B5BD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3349F3C-49A9-4FE0-11A5-55540A75F083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2950A63C-F5AB-67A3-D3EA-3F200463A6EB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67" name="Google Shape;2109;p37">
                <a:extLst>
                  <a:ext uri="{FF2B5EF4-FFF2-40B4-BE49-F238E27FC236}">
                    <a16:creationId xmlns:a16="http://schemas.microsoft.com/office/drawing/2014/main" id="{6A056947-A81D-3D97-D70D-3DE83473B835}"/>
                  </a:ext>
                </a:extLst>
              </p:cNvPr>
              <p:cNvSpPr/>
              <p:nvPr/>
            </p:nvSpPr>
            <p:spPr>
              <a:xfrm>
                <a:off x="50229" y="2560909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E3252A1-81A5-66F7-0108-371CFD7D0B7A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F37E0DF-44F2-5D9B-00A5-9AA37DEB83AF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96CEDD3-AE5E-D1BE-84C3-1B885D2EDD47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9" name="图片 8" descr="电脑萤幕的截图&#10;&#10;描述已自动生成">
            <a:extLst>
              <a:ext uri="{FF2B5EF4-FFF2-40B4-BE49-F238E27FC236}">
                <a16:creationId xmlns:a16="http://schemas.microsoft.com/office/drawing/2014/main" id="{4DD286B1-5ABA-37D9-AD29-3C2D7276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85" y="894140"/>
            <a:ext cx="6340671" cy="3566627"/>
          </a:xfrm>
          <a:prstGeom prst="rect">
            <a:avLst/>
          </a:prstGeom>
        </p:spPr>
      </p:pic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Web Design</a:t>
              </a:r>
            </a:p>
          </p:txBody>
        </p:sp>
      </p:grpSp>
      <p:pic>
        <p:nvPicPr>
          <p:cNvPr id="46" name="Grafik 3">
            <a:extLst>
              <a:ext uri="{FF2B5EF4-FFF2-40B4-BE49-F238E27FC236}">
                <a16:creationId xmlns:a16="http://schemas.microsoft.com/office/drawing/2014/main" id="{0944D31C-5125-8285-A3DB-98BB11A9A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834" y="4770892"/>
            <a:ext cx="1010609" cy="349503"/>
          </a:xfrm>
          <a:prstGeom prst="rect">
            <a:avLst/>
          </a:prstGeom>
        </p:spPr>
      </p:pic>
      <p:pic>
        <p:nvPicPr>
          <p:cNvPr id="48" name="Grafik 4">
            <a:extLst>
              <a:ext uri="{FF2B5EF4-FFF2-40B4-BE49-F238E27FC236}">
                <a16:creationId xmlns:a16="http://schemas.microsoft.com/office/drawing/2014/main" id="{526A4930-E9A9-8A83-9309-C6716F7F9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19" y="4751212"/>
            <a:ext cx="343100" cy="334522"/>
          </a:xfrm>
          <a:prstGeom prst="rect">
            <a:avLst/>
          </a:prstGeom>
        </p:spPr>
      </p:pic>
      <p:pic>
        <p:nvPicPr>
          <p:cNvPr id="49" name="Grafik 12" descr="Ein Bild, das Text, Vektorgrafiken, ClipArt, Silhouette enthält.&#10;&#10;Automatisch generierte Beschreibung">
            <a:extLst>
              <a:ext uri="{FF2B5EF4-FFF2-40B4-BE49-F238E27FC236}">
                <a16:creationId xmlns:a16="http://schemas.microsoft.com/office/drawing/2014/main" id="{F4C1C9F0-9522-51A8-E68C-3250A6236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095" y="4751212"/>
            <a:ext cx="334522" cy="334522"/>
          </a:xfrm>
          <a:prstGeom prst="rect">
            <a:avLst/>
          </a:prstGeom>
        </p:spPr>
      </p:pic>
      <p:pic>
        <p:nvPicPr>
          <p:cNvPr id="4" name="图片 3" descr="图形用户界面, 网站, PowerPoint&#10;&#10;描述已自动生成">
            <a:extLst>
              <a:ext uri="{FF2B5EF4-FFF2-40B4-BE49-F238E27FC236}">
                <a16:creationId xmlns:a16="http://schemas.microsoft.com/office/drawing/2014/main" id="{DB4B289F-D1EA-BFE9-DD6C-847A421D2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9626" y="894140"/>
            <a:ext cx="6340669" cy="3566626"/>
          </a:xfrm>
          <a:prstGeom prst="rect">
            <a:avLst/>
          </a:prstGeom>
        </p:spPr>
      </p:pic>
      <p:pic>
        <p:nvPicPr>
          <p:cNvPr id="11" name="图片 10" descr="电脑萤幕画面&#10;&#10;中度可信度描述已自动生成">
            <a:extLst>
              <a:ext uri="{FF2B5EF4-FFF2-40B4-BE49-F238E27FC236}">
                <a16:creationId xmlns:a16="http://schemas.microsoft.com/office/drawing/2014/main" id="{10071D66-4361-085F-96DE-AB21D29AB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8146" y="894140"/>
            <a:ext cx="6340669" cy="35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图形用户界面, 网站&#10;&#10;描述已自动生成">
            <a:extLst>
              <a:ext uri="{FF2B5EF4-FFF2-40B4-BE49-F238E27FC236}">
                <a16:creationId xmlns:a16="http://schemas.microsoft.com/office/drawing/2014/main" id="{CA900866-E66A-DBE1-10D2-69B1C600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04" y="1017518"/>
            <a:ext cx="7324061" cy="286245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A6C63E-634D-F158-1375-5C9D3580CCC5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FB04C95-C350-2E6B-DAF2-94703E5AAD74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3A7B3DD-E35F-F7D2-0988-DB3B0517ACFA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E087F03-EBDD-5D7A-C7B6-028699C74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921D1C6-CC54-D948-31BD-16B46DA723CF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14E95C1-82CE-7A8F-7134-B2709B979D66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37" name="Google Shape;2109;p37">
                <a:extLst>
                  <a:ext uri="{FF2B5EF4-FFF2-40B4-BE49-F238E27FC236}">
                    <a16:creationId xmlns:a16="http://schemas.microsoft.com/office/drawing/2014/main" id="{72802298-D0C6-D4BA-3854-F70771E135FA}"/>
                  </a:ext>
                </a:extLst>
              </p:cNvPr>
              <p:cNvSpPr/>
              <p:nvPr/>
            </p:nvSpPr>
            <p:spPr>
              <a:xfrm>
                <a:off x="50229" y="2560909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E7D6B2-B275-BDE3-A9B2-83CFAC9EE135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03E120B-3832-F76C-4F6C-ECA43F68AA54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74AF52B-1C43-F5D4-02ED-CDADC537A1D4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Web Design</a:t>
              </a:r>
            </a:p>
          </p:txBody>
        </p:sp>
      </p:grpSp>
      <p:pic>
        <p:nvPicPr>
          <p:cNvPr id="63" name="Grafik 3">
            <a:extLst>
              <a:ext uri="{FF2B5EF4-FFF2-40B4-BE49-F238E27FC236}">
                <a16:creationId xmlns:a16="http://schemas.microsoft.com/office/drawing/2014/main" id="{CED3A4C8-36B2-DA26-B6E9-07FD1799E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834" y="4770892"/>
            <a:ext cx="1010609" cy="349503"/>
          </a:xfrm>
          <a:prstGeom prst="rect">
            <a:avLst/>
          </a:prstGeom>
        </p:spPr>
      </p:pic>
      <p:pic>
        <p:nvPicPr>
          <p:cNvPr id="67" name="Grafik 4">
            <a:extLst>
              <a:ext uri="{FF2B5EF4-FFF2-40B4-BE49-F238E27FC236}">
                <a16:creationId xmlns:a16="http://schemas.microsoft.com/office/drawing/2014/main" id="{3B186782-2D90-9C4A-94EC-91817735B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19" y="4751212"/>
            <a:ext cx="343100" cy="334522"/>
          </a:xfrm>
          <a:prstGeom prst="rect">
            <a:avLst/>
          </a:prstGeom>
        </p:spPr>
      </p:pic>
      <p:pic>
        <p:nvPicPr>
          <p:cNvPr id="81" name="Grafik 12" descr="Ein Bild, das Text, Vektorgrafiken, ClipArt, Silhouette enthält.&#10;&#10;Automatisch generierte Beschreibung">
            <a:extLst>
              <a:ext uri="{FF2B5EF4-FFF2-40B4-BE49-F238E27FC236}">
                <a16:creationId xmlns:a16="http://schemas.microsoft.com/office/drawing/2014/main" id="{689DFFF6-0DB5-7F8F-DB0B-4D199084C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095" y="4751212"/>
            <a:ext cx="334522" cy="3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915C9F23-0777-EB03-46A0-984BE781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02" y="1017518"/>
            <a:ext cx="7185469" cy="300143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D22D76E4-9BAF-10E3-6411-F65BE4BA8C8F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CAD0DFB7-87E0-AE2C-ACB9-3B69403034B5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9053E5C-E7C6-D3CE-D472-22C04C303FFC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5189FB59-A5CF-D1DD-6E26-900A512EE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2FF9AC4-FB78-7878-AE96-CD7AC2095E11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C2CCF25-9D20-DD1A-935D-D60B209AC2A8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56" name="Google Shape;2109;p37">
                <a:extLst>
                  <a:ext uri="{FF2B5EF4-FFF2-40B4-BE49-F238E27FC236}">
                    <a16:creationId xmlns:a16="http://schemas.microsoft.com/office/drawing/2014/main" id="{BA1511E2-DA03-AB23-440B-FA673BFDD660}"/>
                  </a:ext>
                </a:extLst>
              </p:cNvPr>
              <p:cNvSpPr/>
              <p:nvPr/>
            </p:nvSpPr>
            <p:spPr>
              <a:xfrm>
                <a:off x="50229" y="2560909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03D0712-ED82-F294-F1B3-EA2F42A3EAC0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B85CF3A-CC21-1F99-0F9A-54A1F13C024B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950D401-B326-267D-94B8-D90AE39BC9CA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Web Design</a:t>
              </a:r>
            </a:p>
          </p:txBody>
        </p:sp>
      </p:grpSp>
      <p:pic>
        <p:nvPicPr>
          <p:cNvPr id="33" name="Grafik 3">
            <a:extLst>
              <a:ext uri="{FF2B5EF4-FFF2-40B4-BE49-F238E27FC236}">
                <a16:creationId xmlns:a16="http://schemas.microsoft.com/office/drawing/2014/main" id="{E438E161-DBEA-2E91-038F-C009A62BD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834" y="4770892"/>
            <a:ext cx="1010609" cy="349503"/>
          </a:xfrm>
          <a:prstGeom prst="rect">
            <a:avLst/>
          </a:prstGeom>
        </p:spPr>
      </p:pic>
      <p:pic>
        <p:nvPicPr>
          <p:cNvPr id="34" name="Grafik 4">
            <a:extLst>
              <a:ext uri="{FF2B5EF4-FFF2-40B4-BE49-F238E27FC236}">
                <a16:creationId xmlns:a16="http://schemas.microsoft.com/office/drawing/2014/main" id="{7D93AE84-1A16-B5A0-831E-E6B0996AE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19" y="4751212"/>
            <a:ext cx="343100" cy="334522"/>
          </a:xfrm>
          <a:prstGeom prst="rect">
            <a:avLst/>
          </a:prstGeom>
        </p:spPr>
      </p:pic>
      <p:pic>
        <p:nvPicPr>
          <p:cNvPr id="35" name="Grafik 12" descr="Ein Bild, das Text, Vektorgrafiken, ClipArt, Silhouette enthält.&#10;&#10;Automatisch generierte Beschreibung">
            <a:extLst>
              <a:ext uri="{FF2B5EF4-FFF2-40B4-BE49-F238E27FC236}">
                <a16:creationId xmlns:a16="http://schemas.microsoft.com/office/drawing/2014/main" id="{13806B98-DB47-A4E3-92B3-CEE65EF09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095" y="4751212"/>
            <a:ext cx="334522" cy="3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67B2A9F4-B874-18B0-6A28-EF3252BFAA57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E86A706-BFE9-A9D4-FF90-9262F41C2C85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F462A4F-0E9D-D801-C861-620113D9DD2E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91182062-CCA7-C0BC-1D28-9BB32DC05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D5A8DF1-18C8-0D85-E065-FFCECADF11E7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0FA5368-DE5A-162E-BEE6-182E50B09421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61" name="Google Shape;2109;p37">
                <a:extLst>
                  <a:ext uri="{FF2B5EF4-FFF2-40B4-BE49-F238E27FC236}">
                    <a16:creationId xmlns:a16="http://schemas.microsoft.com/office/drawing/2014/main" id="{141330E2-8BCB-1EBD-875C-7A5F1E5E564D}"/>
                  </a:ext>
                </a:extLst>
              </p:cNvPr>
              <p:cNvSpPr/>
              <p:nvPr/>
            </p:nvSpPr>
            <p:spPr>
              <a:xfrm>
                <a:off x="50229" y="2560909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FC6E995-16DD-6492-A227-B75234DABC01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75BD594-9BBE-20BB-B36F-D16957CDA11F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1977129-04CA-70C6-6918-73E937FCF58B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Web Design</a:t>
              </a:r>
            </a:p>
          </p:txBody>
        </p:sp>
      </p:grp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1B2EA8B5-A652-FA6B-7742-2CF09DE1F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77" y="3102063"/>
            <a:ext cx="4194084" cy="1156303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AFEBB928-66F0-75AA-DAB7-EB59A368DC56}"/>
              </a:ext>
            </a:extLst>
          </p:cNvPr>
          <p:cNvSpPr txBox="1"/>
          <p:nvPr/>
        </p:nvSpPr>
        <p:spPr>
          <a:xfrm>
            <a:off x="6725219" y="3267953"/>
            <a:ext cx="2042191" cy="824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Completion of functions and portals on the web  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Development of more visualization</a:t>
            </a:r>
            <a:endParaRPr lang="zh-CN" altLang="en-US" sz="1200" dirty="0" err="1">
              <a:latin typeface="+mn-lt"/>
            </a:endParaRPr>
          </a:p>
        </p:txBody>
      </p:sp>
      <p:pic>
        <p:nvPicPr>
          <p:cNvPr id="36" name="Grafik 3">
            <a:extLst>
              <a:ext uri="{FF2B5EF4-FFF2-40B4-BE49-F238E27FC236}">
                <a16:creationId xmlns:a16="http://schemas.microsoft.com/office/drawing/2014/main" id="{7BF483C9-BCFD-A120-0546-382986676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834" y="4770892"/>
            <a:ext cx="1010609" cy="349503"/>
          </a:xfrm>
          <a:prstGeom prst="rect">
            <a:avLst/>
          </a:prstGeom>
        </p:spPr>
      </p:pic>
      <p:pic>
        <p:nvPicPr>
          <p:cNvPr id="37" name="Grafik 4">
            <a:extLst>
              <a:ext uri="{FF2B5EF4-FFF2-40B4-BE49-F238E27FC236}">
                <a16:creationId xmlns:a16="http://schemas.microsoft.com/office/drawing/2014/main" id="{512799C3-FA2A-8ACE-5C6A-AD1DA50F5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219" y="4751212"/>
            <a:ext cx="343100" cy="334522"/>
          </a:xfrm>
          <a:prstGeom prst="rect">
            <a:avLst/>
          </a:prstGeom>
        </p:spPr>
      </p:pic>
      <p:pic>
        <p:nvPicPr>
          <p:cNvPr id="45" name="Grafik 12" descr="Ein Bild, das Text, Vektorgrafiken, ClipArt, Silhouette enthält.&#10;&#10;Automatisch generierte Beschreibung">
            <a:extLst>
              <a:ext uri="{FF2B5EF4-FFF2-40B4-BE49-F238E27FC236}">
                <a16:creationId xmlns:a16="http://schemas.microsoft.com/office/drawing/2014/main" id="{18AEA70D-9E56-39B2-87FB-191A5485F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3095" y="4751212"/>
            <a:ext cx="334522" cy="33452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D7F5B68F-3BFD-5214-1645-BFA6D8F4A5A6}"/>
              </a:ext>
            </a:extLst>
          </p:cNvPr>
          <p:cNvGrpSpPr/>
          <p:nvPr/>
        </p:nvGrpSpPr>
        <p:grpSpPr>
          <a:xfrm>
            <a:off x="2463886" y="1400781"/>
            <a:ext cx="3571252" cy="1065373"/>
            <a:chOff x="2346777" y="2733186"/>
            <a:chExt cx="3571252" cy="1065373"/>
          </a:xfrm>
        </p:grpSpPr>
        <p:pic>
          <p:nvPicPr>
            <p:cNvPr id="6" name="图片 5" descr="图标&#10;&#10;描述已自动生成">
              <a:extLst>
                <a:ext uri="{FF2B5EF4-FFF2-40B4-BE49-F238E27FC236}">
                  <a16:creationId xmlns:a16="http://schemas.microsoft.com/office/drawing/2014/main" id="{8901747C-AA2D-DDE2-E79B-01DACB2C6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2656" y="2733186"/>
              <a:ext cx="1065373" cy="1065373"/>
            </a:xfrm>
            <a:prstGeom prst="rect">
              <a:avLst/>
            </a:prstGeom>
          </p:spPr>
        </p:pic>
        <p:pic>
          <p:nvPicPr>
            <p:cNvPr id="8" name="图片 7" descr="图标&#10;&#10;描述已自动生成">
              <a:extLst>
                <a:ext uri="{FF2B5EF4-FFF2-40B4-BE49-F238E27FC236}">
                  <a16:creationId xmlns:a16="http://schemas.microsoft.com/office/drawing/2014/main" id="{CDCEC0C8-ED4A-AA5D-677E-125735A8F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46777" y="2740841"/>
              <a:ext cx="1065373" cy="1050062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A514316-BEAC-A645-DA76-D55CA6FC4433}"/>
                </a:ext>
              </a:extLst>
            </p:cNvPr>
            <p:cNvCxnSpPr/>
            <p:nvPr/>
          </p:nvCxnSpPr>
          <p:spPr>
            <a:xfrm>
              <a:off x="3336513" y="2995807"/>
              <a:ext cx="15844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ACC9D85-2E20-8E7F-C77C-1FC7F61AA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613" y="3552898"/>
              <a:ext cx="16193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BAA6DDB-3288-8C7F-3120-E8D5CA674300}"/>
              </a:ext>
            </a:extLst>
          </p:cNvPr>
          <p:cNvSpPr txBox="1"/>
          <p:nvPr/>
        </p:nvSpPr>
        <p:spPr>
          <a:xfrm>
            <a:off x="6214262" y="1768710"/>
            <a:ext cx="2663370" cy="195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b="0" i="0" dirty="0">
                <a:effectLst/>
                <a:latin typeface="Roboto" panose="02000000000000000000" pitchFamily="2" charset="0"/>
              </a:rPr>
              <a:t>Integration of the algorithm in the Web</a:t>
            </a:r>
            <a:endParaRPr lang="zh-CN" alt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1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98750484-7816-1781-32E7-57BDDE80DDAC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293DC20-2CB8-C92C-BEC9-91B7FE619644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13843E9-2FC1-21FA-CBA8-3AB1470CD4CE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87E11800-C8B3-3DE5-EC29-EB367775A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C3DE45D-2F34-3A5C-BCB0-8C96BFE451D2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2FFD297-99C2-79D0-7085-426C57305232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57" name="Google Shape;2109;p37">
                <a:extLst>
                  <a:ext uri="{FF2B5EF4-FFF2-40B4-BE49-F238E27FC236}">
                    <a16:creationId xmlns:a16="http://schemas.microsoft.com/office/drawing/2014/main" id="{1DE2079B-E25C-FBC1-5CEC-2DD5A584DA62}"/>
                  </a:ext>
                </a:extLst>
              </p:cNvPr>
              <p:cNvSpPr/>
              <p:nvPr/>
            </p:nvSpPr>
            <p:spPr>
              <a:xfrm>
                <a:off x="50229" y="3272109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4FD594-DBCE-06D3-3777-1DE32D2B6D6B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75C841E-7A7B-5955-B5AF-B7F140A21091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99B2EB1-F783-FBD2-3EE9-D91BEAB3F5DA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Git &amp; Docker </a:t>
              </a:r>
            </a:p>
          </p:txBody>
        </p:sp>
      </p:grpSp>
      <p:pic>
        <p:nvPicPr>
          <p:cNvPr id="45" name="Picture 2" descr="Git – Wikipedia">
            <a:extLst>
              <a:ext uri="{FF2B5EF4-FFF2-40B4-BE49-F238E27FC236}">
                <a16:creationId xmlns:a16="http://schemas.microsoft.com/office/drawing/2014/main" id="{B4F8CDF6-5DD2-B0D1-909A-0DBA382D2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896" y="4714288"/>
            <a:ext cx="900024" cy="3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ocker Logos - Docker">
            <a:extLst>
              <a:ext uri="{FF2B5EF4-FFF2-40B4-BE49-F238E27FC236}">
                <a16:creationId xmlns:a16="http://schemas.microsoft.com/office/drawing/2014/main" id="{137729D7-47F1-9EDF-6816-AF9DAE24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73" y="4630651"/>
            <a:ext cx="542035" cy="4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56ECC842-2B43-355D-9D99-6A17FA034D7D}"/>
              </a:ext>
            </a:extLst>
          </p:cNvPr>
          <p:cNvGrpSpPr/>
          <p:nvPr/>
        </p:nvGrpSpPr>
        <p:grpSpPr>
          <a:xfrm>
            <a:off x="1855928" y="1217056"/>
            <a:ext cx="7236642" cy="2698187"/>
            <a:chOff x="1855928" y="989045"/>
            <a:chExt cx="7236642" cy="2698187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DB86FD5-D8B2-0EF7-1E49-E609E99D54CB}"/>
                </a:ext>
              </a:extLst>
            </p:cNvPr>
            <p:cNvGrpSpPr/>
            <p:nvPr/>
          </p:nvGrpSpPr>
          <p:grpSpPr>
            <a:xfrm>
              <a:off x="5873575" y="1654344"/>
              <a:ext cx="3218995" cy="2032888"/>
              <a:chOff x="5839010" y="1803308"/>
              <a:chExt cx="3218995" cy="2032888"/>
            </a:xfrm>
          </p:grpSpPr>
          <p:pic>
            <p:nvPicPr>
              <p:cNvPr id="13" name="图片 12" descr="图形用户界面, 文本, 应用程序, 电子邮件&#10;&#10;描述已自动生成">
                <a:extLst>
                  <a:ext uri="{FF2B5EF4-FFF2-40B4-BE49-F238E27FC236}">
                    <a16:creationId xmlns:a16="http://schemas.microsoft.com/office/drawing/2014/main" id="{3D35C361-C775-5E78-D8FA-A2771D537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9011" y="1803308"/>
                <a:ext cx="3218994" cy="2032888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FCE5945-0A9A-02D9-0122-720312B34543}"/>
                  </a:ext>
                </a:extLst>
              </p:cNvPr>
              <p:cNvSpPr/>
              <p:nvPr/>
            </p:nvSpPr>
            <p:spPr>
              <a:xfrm>
                <a:off x="5839010" y="1803309"/>
                <a:ext cx="3218993" cy="203288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075D2A5-D6E6-7FAB-29AF-E2B642A2E54B}"/>
                </a:ext>
              </a:extLst>
            </p:cNvPr>
            <p:cNvGrpSpPr/>
            <p:nvPr/>
          </p:nvGrpSpPr>
          <p:grpSpPr>
            <a:xfrm>
              <a:off x="1855928" y="989045"/>
              <a:ext cx="3690722" cy="2335856"/>
              <a:chOff x="1855928" y="989045"/>
              <a:chExt cx="3690722" cy="2335856"/>
            </a:xfrm>
          </p:grpSpPr>
          <p:pic>
            <p:nvPicPr>
              <p:cNvPr id="16" name="图片 15" descr="图形用户界面, 文本, 应用程序, 电子邮件&#10;&#10;描述已自动生成">
                <a:extLst>
                  <a:ext uri="{FF2B5EF4-FFF2-40B4-BE49-F238E27FC236}">
                    <a16:creationId xmlns:a16="http://schemas.microsoft.com/office/drawing/2014/main" id="{B3D41FBD-B6EA-BAA4-C275-6694BCC98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5928" y="989045"/>
                <a:ext cx="3690722" cy="2335856"/>
              </a:xfrm>
              <a:prstGeom prst="rect">
                <a:avLst/>
              </a:prstGeom>
            </p:spPr>
          </p:pic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63D5CF0-B85B-E19E-C2A6-3E0D7795AD5B}"/>
                  </a:ext>
                </a:extLst>
              </p:cNvPr>
              <p:cNvSpPr/>
              <p:nvPr/>
            </p:nvSpPr>
            <p:spPr>
              <a:xfrm>
                <a:off x="1905756" y="2479039"/>
                <a:ext cx="3582635" cy="17610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dirty="0"/>
              </a:p>
            </p:txBody>
          </p: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7F193C1-BC27-D191-BC67-0F6B473D7ACF}"/>
                </a:ext>
              </a:extLst>
            </p:cNvPr>
            <p:cNvCxnSpPr>
              <a:cxnSpLocks/>
            </p:cNvCxnSpPr>
            <p:nvPr/>
          </p:nvCxnSpPr>
          <p:spPr>
            <a:xfrm>
              <a:off x="5484536" y="2561989"/>
              <a:ext cx="382260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582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>
            <a:extLst>
              <a:ext uri="{FF2B5EF4-FFF2-40B4-BE49-F238E27FC236}">
                <a16:creationId xmlns:a16="http://schemas.microsoft.com/office/drawing/2014/main" id="{0C30D5AE-D018-8CCD-7C9A-F0341E5D1479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210020ED-1C94-F1A4-EEE4-AA5E471F4381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7CC2F78E-C5AD-DB25-757E-DB6C13766D79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CB675722-3CDC-E66F-731C-7F1820137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1AF2668B-1B76-9882-971C-16141D20FB7C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48B4134C-F433-5C5B-902F-D0218EF2DA8D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96" name="Google Shape;2109;p37">
                <a:extLst>
                  <a:ext uri="{FF2B5EF4-FFF2-40B4-BE49-F238E27FC236}">
                    <a16:creationId xmlns:a16="http://schemas.microsoft.com/office/drawing/2014/main" id="{99BE09BE-1B84-7910-B1FC-D26F4D4CC7F5}"/>
                  </a:ext>
                </a:extLst>
              </p:cNvPr>
              <p:cNvSpPr/>
              <p:nvPr/>
            </p:nvSpPr>
            <p:spPr>
              <a:xfrm>
                <a:off x="50229" y="3272109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33862012-1F76-EA27-0C0E-2BC339F2D495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DF840C2F-9026-3752-AC6C-472E0C74D1A9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3E350295-F3CE-1E8F-6407-4A50F4D8841E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Git &amp; Docker</a:t>
              </a:r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9" name="Picture 2" descr="Git – Wikipedia">
            <a:extLst>
              <a:ext uri="{FF2B5EF4-FFF2-40B4-BE49-F238E27FC236}">
                <a16:creationId xmlns:a16="http://schemas.microsoft.com/office/drawing/2014/main" id="{17054529-A3C9-FFBA-206E-55B89486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896" y="4714288"/>
            <a:ext cx="900024" cy="3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ocker Logos - Docker">
            <a:extLst>
              <a:ext uri="{FF2B5EF4-FFF2-40B4-BE49-F238E27FC236}">
                <a16:creationId xmlns:a16="http://schemas.microsoft.com/office/drawing/2014/main" id="{427F904B-64EC-6C49-667A-2DBBF2CF0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73" y="4630651"/>
            <a:ext cx="542035" cy="46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F644436-4765-D16C-1AC4-08E6DB61D62A}"/>
              </a:ext>
            </a:extLst>
          </p:cNvPr>
          <p:cNvSpPr/>
          <p:nvPr/>
        </p:nvSpPr>
        <p:spPr>
          <a:xfrm>
            <a:off x="2509007" y="1300047"/>
            <a:ext cx="2778059" cy="1603524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D445F4-7FE6-D467-51EB-735D939DB798}"/>
              </a:ext>
            </a:extLst>
          </p:cNvPr>
          <p:cNvSpPr/>
          <p:nvPr/>
        </p:nvSpPr>
        <p:spPr>
          <a:xfrm>
            <a:off x="5379280" y="1304209"/>
            <a:ext cx="2778059" cy="1603524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8581CA-D1A5-0EDD-97C2-BC51D0FEC990}"/>
              </a:ext>
            </a:extLst>
          </p:cNvPr>
          <p:cNvSpPr/>
          <p:nvPr/>
        </p:nvSpPr>
        <p:spPr>
          <a:xfrm>
            <a:off x="2509007" y="2957277"/>
            <a:ext cx="5699684" cy="4639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ED4FA9-C77C-1C6D-9061-1D6F874D2EFC}"/>
              </a:ext>
            </a:extLst>
          </p:cNvPr>
          <p:cNvSpPr/>
          <p:nvPr/>
        </p:nvSpPr>
        <p:spPr>
          <a:xfrm>
            <a:off x="2509007" y="3657507"/>
            <a:ext cx="5699684" cy="4639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B4BB92-FC8B-21D0-5471-32DD6A85492C}"/>
              </a:ext>
            </a:extLst>
          </p:cNvPr>
          <p:cNvSpPr txBox="1"/>
          <p:nvPr/>
        </p:nvSpPr>
        <p:spPr>
          <a:xfrm>
            <a:off x="4482549" y="3064690"/>
            <a:ext cx="175259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DOCKER ENGINE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CCBB07E-EEB4-8D54-2CD3-8F5DDD866D0E}"/>
              </a:ext>
            </a:extLst>
          </p:cNvPr>
          <p:cNvSpPr txBox="1"/>
          <p:nvPr/>
        </p:nvSpPr>
        <p:spPr>
          <a:xfrm>
            <a:off x="4149090" y="3786132"/>
            <a:ext cx="255385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OPERATING SYSTEM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CA69AF8-3A63-622B-BDAC-1247E8B3FFF7}"/>
              </a:ext>
            </a:extLst>
          </p:cNvPr>
          <p:cNvGrpSpPr/>
          <p:nvPr/>
        </p:nvGrpSpPr>
        <p:grpSpPr>
          <a:xfrm>
            <a:off x="2624229" y="1439693"/>
            <a:ext cx="1051730" cy="349201"/>
            <a:chOff x="2590088" y="1222201"/>
            <a:chExt cx="1051730" cy="349201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03B66F4-4298-82EE-3696-2C468721A2B4}"/>
                </a:ext>
              </a:extLst>
            </p:cNvPr>
            <p:cNvSpPr/>
            <p:nvPr/>
          </p:nvSpPr>
          <p:spPr>
            <a:xfrm>
              <a:off x="2590088" y="1222201"/>
              <a:ext cx="1051730" cy="34920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FA9B0C9-2CAD-5255-0FF2-648B6A46F6C2}"/>
                </a:ext>
              </a:extLst>
            </p:cNvPr>
            <p:cNvSpPr txBox="1"/>
            <p:nvPr/>
          </p:nvSpPr>
          <p:spPr>
            <a:xfrm>
              <a:off x="2692115" y="1262413"/>
              <a:ext cx="847675" cy="266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600" dirty="0">
                  <a:latin typeface="+mn-lt"/>
                </a:rPr>
                <a:t>Labeling</a:t>
              </a:r>
              <a:endParaRPr lang="zh-CN" altLang="en-US" sz="1600" dirty="0" err="1">
                <a:latin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8F9F2AC-4C76-E7F9-A306-7D1D79D60957}"/>
              </a:ext>
            </a:extLst>
          </p:cNvPr>
          <p:cNvGrpSpPr/>
          <p:nvPr/>
        </p:nvGrpSpPr>
        <p:grpSpPr>
          <a:xfrm>
            <a:off x="3118298" y="1997031"/>
            <a:ext cx="1051730" cy="349201"/>
            <a:chOff x="2725125" y="1620450"/>
            <a:chExt cx="1051730" cy="34920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AF4647D-F674-A686-0CDF-37A3545392AE}"/>
                </a:ext>
              </a:extLst>
            </p:cNvPr>
            <p:cNvSpPr/>
            <p:nvPr/>
          </p:nvSpPr>
          <p:spPr>
            <a:xfrm>
              <a:off x="2725125" y="1620450"/>
              <a:ext cx="1051730" cy="34920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593928B-2D7A-A5E1-D186-58347BE5AA83}"/>
                </a:ext>
              </a:extLst>
            </p:cNvPr>
            <p:cNvSpPr txBox="1"/>
            <p:nvPr/>
          </p:nvSpPr>
          <p:spPr>
            <a:xfrm>
              <a:off x="2761016" y="1667750"/>
              <a:ext cx="979947" cy="266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600" dirty="0">
                  <a:latin typeface="+mn-lt"/>
                </a:rPr>
                <a:t>Prediction</a:t>
              </a:r>
              <a:endParaRPr lang="zh-CN" altLang="en-US" sz="1600" dirty="0" err="1">
                <a:latin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FA2CEAF-E11D-A2B7-23C6-6B03D6148385}"/>
              </a:ext>
            </a:extLst>
          </p:cNvPr>
          <p:cNvGrpSpPr/>
          <p:nvPr/>
        </p:nvGrpSpPr>
        <p:grpSpPr>
          <a:xfrm>
            <a:off x="3831611" y="2492660"/>
            <a:ext cx="1051730" cy="349201"/>
            <a:chOff x="2986583" y="2157110"/>
            <a:chExt cx="1051730" cy="34920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75ADB98-AC29-D699-5D82-D18AA5D3652B}"/>
                </a:ext>
              </a:extLst>
            </p:cNvPr>
            <p:cNvSpPr/>
            <p:nvPr/>
          </p:nvSpPr>
          <p:spPr>
            <a:xfrm>
              <a:off x="2986583" y="2157110"/>
              <a:ext cx="1051730" cy="34920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C7C6F98-3444-D2E4-FBDC-124A6F3C62A7}"/>
                </a:ext>
              </a:extLst>
            </p:cNvPr>
            <p:cNvSpPr txBox="1"/>
            <p:nvPr/>
          </p:nvSpPr>
          <p:spPr>
            <a:xfrm>
              <a:off x="3061151" y="2198117"/>
              <a:ext cx="977162" cy="266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latin typeface="+mn-lt"/>
                </a:rPr>
                <a:t>Correction</a:t>
              </a:r>
              <a:endParaRPr lang="zh-CN" altLang="en-US" sz="1600" dirty="0" err="1">
                <a:latin typeface="+mn-lt"/>
              </a:endParaRPr>
            </a:p>
          </p:txBody>
        </p:sp>
      </p:grpSp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CFCB583E-05D3-70E8-1993-8C4C0E15D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075" y="1396009"/>
            <a:ext cx="824769" cy="830577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BF56B41D-8360-3A98-5F8B-D642A222CC6F}"/>
              </a:ext>
            </a:extLst>
          </p:cNvPr>
          <p:cNvGrpSpPr/>
          <p:nvPr/>
        </p:nvGrpSpPr>
        <p:grpSpPr>
          <a:xfrm>
            <a:off x="5497027" y="1408669"/>
            <a:ext cx="1424397" cy="576853"/>
            <a:chOff x="2567211" y="1246070"/>
            <a:chExt cx="1051730" cy="57685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EBA6D3B-4286-AFD5-3A68-63AB15C983E7}"/>
                </a:ext>
              </a:extLst>
            </p:cNvPr>
            <p:cNvSpPr/>
            <p:nvPr/>
          </p:nvSpPr>
          <p:spPr>
            <a:xfrm>
              <a:off x="2567211" y="1246070"/>
              <a:ext cx="1051730" cy="34920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CE3899E-5050-A52D-B731-544DE8E1029E}"/>
                </a:ext>
              </a:extLst>
            </p:cNvPr>
            <p:cNvSpPr txBox="1"/>
            <p:nvPr/>
          </p:nvSpPr>
          <p:spPr>
            <a:xfrm>
              <a:off x="2616341" y="1284955"/>
              <a:ext cx="979947" cy="537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600" dirty="0">
                  <a:latin typeface="+mn-lt"/>
                </a:rPr>
                <a:t>Classification</a:t>
              </a:r>
              <a:endParaRPr lang="zh-CN" altLang="en-US" sz="1600" dirty="0" err="1">
                <a:latin typeface="+mn-lt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CB54EB4-825C-681F-7B81-F4172E0172DE}"/>
              </a:ext>
            </a:extLst>
          </p:cNvPr>
          <p:cNvGrpSpPr/>
          <p:nvPr/>
        </p:nvGrpSpPr>
        <p:grpSpPr>
          <a:xfrm>
            <a:off x="5989943" y="1927208"/>
            <a:ext cx="1424397" cy="349201"/>
            <a:chOff x="2531705" y="960520"/>
            <a:chExt cx="1051730" cy="349201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AD30DFA-8E91-5730-ED77-40AF711DAFE0}"/>
                </a:ext>
              </a:extLst>
            </p:cNvPr>
            <p:cNvSpPr/>
            <p:nvPr/>
          </p:nvSpPr>
          <p:spPr>
            <a:xfrm>
              <a:off x="2531705" y="960520"/>
              <a:ext cx="1051730" cy="34920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8C45A62-07D4-30A3-6BB1-E1B1D450A85C}"/>
                </a:ext>
              </a:extLst>
            </p:cNvPr>
            <p:cNvSpPr txBox="1"/>
            <p:nvPr/>
          </p:nvSpPr>
          <p:spPr>
            <a:xfrm>
              <a:off x="2638540" y="1005077"/>
              <a:ext cx="847675" cy="266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600" dirty="0">
                  <a:latin typeface="+mn-lt"/>
                </a:rPr>
                <a:t>Report</a:t>
              </a:r>
              <a:endParaRPr lang="zh-CN" altLang="en-US" sz="1600" dirty="0" err="1">
                <a:latin typeface="+mn-lt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18DB528-0000-A646-0C98-1664ACC69C7E}"/>
              </a:ext>
            </a:extLst>
          </p:cNvPr>
          <p:cNvGrpSpPr/>
          <p:nvPr/>
        </p:nvGrpSpPr>
        <p:grpSpPr>
          <a:xfrm>
            <a:off x="6630891" y="2460077"/>
            <a:ext cx="1424397" cy="349201"/>
            <a:chOff x="2515035" y="1137733"/>
            <a:chExt cx="1051730" cy="349201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B204D68-0EBE-CB95-A94A-E63D980CB6D6}"/>
                </a:ext>
              </a:extLst>
            </p:cNvPr>
            <p:cNvSpPr/>
            <p:nvPr/>
          </p:nvSpPr>
          <p:spPr>
            <a:xfrm>
              <a:off x="2515035" y="1137733"/>
              <a:ext cx="1051730" cy="34920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2BBCA59-98DF-4173-8E18-95E48BC8D4F1}"/>
                </a:ext>
              </a:extLst>
            </p:cNvPr>
            <p:cNvSpPr txBox="1"/>
            <p:nvPr/>
          </p:nvSpPr>
          <p:spPr>
            <a:xfrm>
              <a:off x="2635790" y="1195603"/>
              <a:ext cx="847675" cy="266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600" dirty="0">
                  <a:latin typeface="+mn-lt"/>
                </a:rPr>
                <a:t>Video</a:t>
              </a:r>
              <a:endParaRPr lang="zh-CN" altLang="en-US" sz="1600" dirty="0" err="1">
                <a:latin typeface="+mn-lt"/>
              </a:endParaRPr>
            </a:p>
          </p:txBody>
        </p:sp>
      </p:grpSp>
      <p:pic>
        <p:nvPicPr>
          <p:cNvPr id="64" name="Grafik 3">
            <a:extLst>
              <a:ext uri="{FF2B5EF4-FFF2-40B4-BE49-F238E27FC236}">
                <a16:creationId xmlns:a16="http://schemas.microsoft.com/office/drawing/2014/main" id="{D1CCD410-5B2E-7CFF-090E-F23681D83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3906" y="1394984"/>
            <a:ext cx="798400" cy="276114"/>
          </a:xfrm>
          <a:prstGeom prst="rect">
            <a:avLst/>
          </a:prstGeom>
        </p:spPr>
      </p:pic>
      <p:pic>
        <p:nvPicPr>
          <p:cNvPr id="65" name="Grafik 4">
            <a:extLst>
              <a:ext uri="{FF2B5EF4-FFF2-40B4-BE49-F238E27FC236}">
                <a16:creationId xmlns:a16="http://schemas.microsoft.com/office/drawing/2014/main" id="{B57FE29C-12E8-4866-C734-9244B61C8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922" y="1702863"/>
            <a:ext cx="343100" cy="334522"/>
          </a:xfrm>
          <a:prstGeom prst="rect">
            <a:avLst/>
          </a:prstGeom>
        </p:spPr>
      </p:pic>
      <p:pic>
        <p:nvPicPr>
          <p:cNvPr id="66" name="Grafik 12" descr="Ein Bild, das Text, Vektorgrafiken, ClipArt, Silhouette enthält.&#10;&#10;Automatisch generierte Beschreibung">
            <a:extLst>
              <a:ext uri="{FF2B5EF4-FFF2-40B4-BE49-F238E27FC236}">
                <a16:creationId xmlns:a16="http://schemas.microsoft.com/office/drawing/2014/main" id="{E518A0BE-463E-EDCB-CCEE-8DAF7950A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784" y="2091064"/>
            <a:ext cx="334522" cy="3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5977586B-BFA0-2B70-F6C5-D1720779B200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2925EDC-EE33-21F5-786A-52FE61C17578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35314E0-E0B1-D519-30A5-02A0F1D6C73F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49856A6D-375D-84CB-EA55-DB91C221E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FC9783E-06F2-B30A-C34D-CC93EB9021F4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400C986-3E68-9E20-91FF-81B769A6A8B8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39" name="Google Shape;2109;p37">
                <a:extLst>
                  <a:ext uri="{FF2B5EF4-FFF2-40B4-BE49-F238E27FC236}">
                    <a16:creationId xmlns:a16="http://schemas.microsoft.com/office/drawing/2014/main" id="{40F43817-F9D6-0E8F-65F6-3DEA1874C840}"/>
                  </a:ext>
                </a:extLst>
              </p:cNvPr>
              <p:cNvSpPr/>
              <p:nvPr/>
            </p:nvSpPr>
            <p:spPr>
              <a:xfrm>
                <a:off x="50229" y="3990562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56A6C24-2651-4B3C-848D-653F68C44E17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AD1B690-574F-B0EE-104C-934EB70A1B52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F3A5C6E-7391-6762-E0EA-6CE429EADEF1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ABF51942-E024-98BD-B95C-7AB3F7FD8F82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318" name="Oval 6">
              <a:extLst>
                <a:ext uri="{FF2B5EF4-FFF2-40B4-BE49-F238E27FC236}">
                  <a16:creationId xmlns:a16="http://schemas.microsoft.com/office/drawing/2014/main" id="{61293B1E-BD0E-F822-FFF8-E81766632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" name="Oval 3">
              <a:extLst>
                <a:ext uri="{FF2B5EF4-FFF2-40B4-BE49-F238E27FC236}">
                  <a16:creationId xmlns:a16="http://schemas.microsoft.com/office/drawing/2014/main" id="{0A919EAD-FB14-D1B6-7142-2E38C76F1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" name="Oval 4">
              <a:extLst>
                <a:ext uri="{FF2B5EF4-FFF2-40B4-BE49-F238E27FC236}">
                  <a16:creationId xmlns:a16="http://schemas.microsoft.com/office/drawing/2014/main" id="{29F26356-13A7-408D-6F64-F799C4483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1" name="Oval 5">
              <a:extLst>
                <a:ext uri="{FF2B5EF4-FFF2-40B4-BE49-F238E27FC236}">
                  <a16:creationId xmlns:a16="http://schemas.microsoft.com/office/drawing/2014/main" id="{85FC0526-970C-3CDC-ACF2-1F1D54BFB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22" name="Rectangle 39">
              <a:extLst>
                <a:ext uri="{FF2B5EF4-FFF2-40B4-BE49-F238E27FC236}">
                  <a16:creationId xmlns:a16="http://schemas.microsoft.com/office/drawing/2014/main" id="{92AEEE5A-56E7-5F77-3A31-F8124C05A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Timeline</a:t>
              </a:r>
              <a:endPara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3" name="图片 2" descr="日程表&#10;&#10;描述已自动生成">
            <a:extLst>
              <a:ext uri="{FF2B5EF4-FFF2-40B4-BE49-F238E27FC236}">
                <a16:creationId xmlns:a16="http://schemas.microsoft.com/office/drawing/2014/main" id="{1CD76506-4831-3D50-D132-C4DA0F8B1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383" y="1294780"/>
            <a:ext cx="7220992" cy="24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图片 425">
            <a:extLst>
              <a:ext uri="{FF2B5EF4-FFF2-40B4-BE49-F238E27FC236}">
                <a16:creationId xmlns:a16="http://schemas.microsoft.com/office/drawing/2014/main" id="{D610569A-C4F9-1F5B-8DAD-AC51138C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6" y="18771"/>
            <a:ext cx="2690880" cy="1817863"/>
          </a:xfrm>
          <a:prstGeom prst="rect">
            <a:avLst/>
          </a:prstGeom>
        </p:spPr>
      </p:pic>
      <p:sp>
        <p:nvSpPr>
          <p:cNvPr id="35" name="Foliennummernplatzhalter 3">
            <a:extLst>
              <a:ext uri="{FF2B5EF4-FFF2-40B4-BE49-F238E27FC236}">
                <a16:creationId xmlns:a16="http://schemas.microsoft.com/office/drawing/2014/main" id="{17FA9291-0AC8-43B9-E687-AB724C22FE14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30" name="Google Shape;1690;p35">
            <a:extLst>
              <a:ext uri="{FF2B5EF4-FFF2-40B4-BE49-F238E27FC236}">
                <a16:creationId xmlns:a16="http://schemas.microsoft.com/office/drawing/2014/main" id="{AF00F0E9-EEDB-B805-4D3E-868B449FA10F}"/>
              </a:ext>
            </a:extLst>
          </p:cNvPr>
          <p:cNvGrpSpPr/>
          <p:nvPr/>
        </p:nvGrpSpPr>
        <p:grpSpPr>
          <a:xfrm>
            <a:off x="33281" y="1367024"/>
            <a:ext cx="4657733" cy="3772604"/>
            <a:chOff x="469775" y="238125"/>
            <a:chExt cx="6679425" cy="5229600"/>
          </a:xfrm>
        </p:grpSpPr>
        <p:sp>
          <p:nvSpPr>
            <p:cNvPr id="231" name="Google Shape;1691;p35">
              <a:extLst>
                <a:ext uri="{FF2B5EF4-FFF2-40B4-BE49-F238E27FC236}">
                  <a16:creationId xmlns:a16="http://schemas.microsoft.com/office/drawing/2014/main" id="{D9E9C074-A863-78D6-7C00-BB0B33659953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1692;p35">
              <a:extLst>
                <a:ext uri="{FF2B5EF4-FFF2-40B4-BE49-F238E27FC236}">
                  <a16:creationId xmlns:a16="http://schemas.microsoft.com/office/drawing/2014/main" id="{5ED78E0C-0FB6-E48E-47EC-DF1EA472D127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1693;p35">
              <a:extLst>
                <a:ext uri="{FF2B5EF4-FFF2-40B4-BE49-F238E27FC236}">
                  <a16:creationId xmlns:a16="http://schemas.microsoft.com/office/drawing/2014/main" id="{168A5082-3C74-3136-6A6F-49B920A08BFD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1694;p35">
              <a:extLst>
                <a:ext uri="{FF2B5EF4-FFF2-40B4-BE49-F238E27FC236}">
                  <a16:creationId xmlns:a16="http://schemas.microsoft.com/office/drawing/2014/main" id="{53AEE31E-ED9B-1CC6-0847-51FA4B74A158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1695;p35">
              <a:extLst>
                <a:ext uri="{FF2B5EF4-FFF2-40B4-BE49-F238E27FC236}">
                  <a16:creationId xmlns:a16="http://schemas.microsoft.com/office/drawing/2014/main" id="{7780181A-993D-DD40-9E0B-BE7174D59CBD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1696;p35">
              <a:extLst>
                <a:ext uri="{FF2B5EF4-FFF2-40B4-BE49-F238E27FC236}">
                  <a16:creationId xmlns:a16="http://schemas.microsoft.com/office/drawing/2014/main" id="{2EC48537-3C5E-2B36-1DE1-EC76F15B41DF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1697;p35">
              <a:extLst>
                <a:ext uri="{FF2B5EF4-FFF2-40B4-BE49-F238E27FC236}">
                  <a16:creationId xmlns:a16="http://schemas.microsoft.com/office/drawing/2014/main" id="{74AEA2F5-50D9-7182-969C-BEDCE3D3B569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1698;p35">
              <a:extLst>
                <a:ext uri="{FF2B5EF4-FFF2-40B4-BE49-F238E27FC236}">
                  <a16:creationId xmlns:a16="http://schemas.microsoft.com/office/drawing/2014/main" id="{AF37FB69-FDFA-C43A-C8D5-84B12219F46F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1699;p35">
              <a:extLst>
                <a:ext uri="{FF2B5EF4-FFF2-40B4-BE49-F238E27FC236}">
                  <a16:creationId xmlns:a16="http://schemas.microsoft.com/office/drawing/2014/main" id="{15E5BC5F-820C-EE6E-8256-54FD6F7817E9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1700;p35">
              <a:extLst>
                <a:ext uri="{FF2B5EF4-FFF2-40B4-BE49-F238E27FC236}">
                  <a16:creationId xmlns:a16="http://schemas.microsoft.com/office/drawing/2014/main" id="{BEA6E195-C38D-A4B3-9682-4689423EC45F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1701;p35">
              <a:extLst>
                <a:ext uri="{FF2B5EF4-FFF2-40B4-BE49-F238E27FC236}">
                  <a16:creationId xmlns:a16="http://schemas.microsoft.com/office/drawing/2014/main" id="{BBE1313D-31FB-F6E2-DAD0-E06D336BAB51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1702;p35">
              <a:extLst>
                <a:ext uri="{FF2B5EF4-FFF2-40B4-BE49-F238E27FC236}">
                  <a16:creationId xmlns:a16="http://schemas.microsoft.com/office/drawing/2014/main" id="{FD5B0D60-8D35-1226-F141-9A2D3497F273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1703;p35">
              <a:extLst>
                <a:ext uri="{FF2B5EF4-FFF2-40B4-BE49-F238E27FC236}">
                  <a16:creationId xmlns:a16="http://schemas.microsoft.com/office/drawing/2014/main" id="{A7708B6C-3EAB-D40E-E434-C1F95BB163D1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1704;p35">
              <a:extLst>
                <a:ext uri="{FF2B5EF4-FFF2-40B4-BE49-F238E27FC236}">
                  <a16:creationId xmlns:a16="http://schemas.microsoft.com/office/drawing/2014/main" id="{555F7EAF-F5FD-A26E-E8F7-D2D09CABEDE8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1705;p35">
              <a:extLst>
                <a:ext uri="{FF2B5EF4-FFF2-40B4-BE49-F238E27FC236}">
                  <a16:creationId xmlns:a16="http://schemas.microsoft.com/office/drawing/2014/main" id="{62BD4F08-CE1C-7214-DC46-13177AE1DCA9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1706;p35">
              <a:extLst>
                <a:ext uri="{FF2B5EF4-FFF2-40B4-BE49-F238E27FC236}">
                  <a16:creationId xmlns:a16="http://schemas.microsoft.com/office/drawing/2014/main" id="{23BE0D2D-81F9-5A6F-B254-745D52709298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1707;p35">
              <a:extLst>
                <a:ext uri="{FF2B5EF4-FFF2-40B4-BE49-F238E27FC236}">
                  <a16:creationId xmlns:a16="http://schemas.microsoft.com/office/drawing/2014/main" id="{44FB05B2-AC25-CCCC-A200-1E7BD38C2A9C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1708;p35">
              <a:extLst>
                <a:ext uri="{FF2B5EF4-FFF2-40B4-BE49-F238E27FC236}">
                  <a16:creationId xmlns:a16="http://schemas.microsoft.com/office/drawing/2014/main" id="{13D876E5-E08C-826F-339A-B16EC76E1103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1709;p35">
              <a:extLst>
                <a:ext uri="{FF2B5EF4-FFF2-40B4-BE49-F238E27FC236}">
                  <a16:creationId xmlns:a16="http://schemas.microsoft.com/office/drawing/2014/main" id="{620BBE7A-CB4F-BD50-3FD2-5012F23A7FEE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1710;p35">
              <a:extLst>
                <a:ext uri="{FF2B5EF4-FFF2-40B4-BE49-F238E27FC236}">
                  <a16:creationId xmlns:a16="http://schemas.microsoft.com/office/drawing/2014/main" id="{92BFC8BE-0000-B5F9-7A6C-F4E11BF7B747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1711;p35">
              <a:extLst>
                <a:ext uri="{FF2B5EF4-FFF2-40B4-BE49-F238E27FC236}">
                  <a16:creationId xmlns:a16="http://schemas.microsoft.com/office/drawing/2014/main" id="{450D1DDE-B7E8-0B9C-F4C7-F68FF6D87D19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1712;p35">
              <a:extLst>
                <a:ext uri="{FF2B5EF4-FFF2-40B4-BE49-F238E27FC236}">
                  <a16:creationId xmlns:a16="http://schemas.microsoft.com/office/drawing/2014/main" id="{EEBCD553-09C0-7F59-F771-FDC4C285F9FF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1713;p35">
              <a:extLst>
                <a:ext uri="{FF2B5EF4-FFF2-40B4-BE49-F238E27FC236}">
                  <a16:creationId xmlns:a16="http://schemas.microsoft.com/office/drawing/2014/main" id="{1CDC5283-88DF-664C-BF92-40CA960F39EA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1714;p35">
              <a:extLst>
                <a:ext uri="{FF2B5EF4-FFF2-40B4-BE49-F238E27FC236}">
                  <a16:creationId xmlns:a16="http://schemas.microsoft.com/office/drawing/2014/main" id="{4F059BA6-9A21-3537-8AB6-ECE9A673C76B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1715;p35">
              <a:extLst>
                <a:ext uri="{FF2B5EF4-FFF2-40B4-BE49-F238E27FC236}">
                  <a16:creationId xmlns:a16="http://schemas.microsoft.com/office/drawing/2014/main" id="{F3565F72-1B3E-3575-BAC3-258652621C2E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1716;p35">
              <a:extLst>
                <a:ext uri="{FF2B5EF4-FFF2-40B4-BE49-F238E27FC236}">
                  <a16:creationId xmlns:a16="http://schemas.microsoft.com/office/drawing/2014/main" id="{C010B2AF-3946-D139-202F-A05512C3F14F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1717;p35">
              <a:extLst>
                <a:ext uri="{FF2B5EF4-FFF2-40B4-BE49-F238E27FC236}">
                  <a16:creationId xmlns:a16="http://schemas.microsoft.com/office/drawing/2014/main" id="{8B036138-7F30-552F-7853-AA40E8A41352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1718;p35">
              <a:extLst>
                <a:ext uri="{FF2B5EF4-FFF2-40B4-BE49-F238E27FC236}">
                  <a16:creationId xmlns:a16="http://schemas.microsoft.com/office/drawing/2014/main" id="{1E673C81-0CF7-CFCC-1FE2-97C4EC5F68E9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1719;p35">
              <a:extLst>
                <a:ext uri="{FF2B5EF4-FFF2-40B4-BE49-F238E27FC236}">
                  <a16:creationId xmlns:a16="http://schemas.microsoft.com/office/drawing/2014/main" id="{46E5A174-7C6F-9FF1-8E88-AC0B952BDE62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1720;p35">
              <a:extLst>
                <a:ext uri="{FF2B5EF4-FFF2-40B4-BE49-F238E27FC236}">
                  <a16:creationId xmlns:a16="http://schemas.microsoft.com/office/drawing/2014/main" id="{4521B0A6-2B92-CCE8-6925-2A03C7824E3E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1721;p35">
              <a:extLst>
                <a:ext uri="{FF2B5EF4-FFF2-40B4-BE49-F238E27FC236}">
                  <a16:creationId xmlns:a16="http://schemas.microsoft.com/office/drawing/2014/main" id="{FBA81C7A-19BF-19D6-855E-D2884EA68F6E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1722;p35">
              <a:extLst>
                <a:ext uri="{FF2B5EF4-FFF2-40B4-BE49-F238E27FC236}">
                  <a16:creationId xmlns:a16="http://schemas.microsoft.com/office/drawing/2014/main" id="{E7FBC824-347F-27F3-FE16-D7076CD8F0A4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1723;p35">
              <a:extLst>
                <a:ext uri="{FF2B5EF4-FFF2-40B4-BE49-F238E27FC236}">
                  <a16:creationId xmlns:a16="http://schemas.microsoft.com/office/drawing/2014/main" id="{63255CCB-3F37-29CB-84CA-5EA0AE5C2739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1724;p35">
              <a:extLst>
                <a:ext uri="{FF2B5EF4-FFF2-40B4-BE49-F238E27FC236}">
                  <a16:creationId xmlns:a16="http://schemas.microsoft.com/office/drawing/2014/main" id="{6B7C8F4C-249F-1A74-D37A-D3A6026A11E2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1725;p35">
              <a:extLst>
                <a:ext uri="{FF2B5EF4-FFF2-40B4-BE49-F238E27FC236}">
                  <a16:creationId xmlns:a16="http://schemas.microsoft.com/office/drawing/2014/main" id="{E93ACF4B-DC2D-16DD-22BD-5ABD3DD123C1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1726;p35">
              <a:extLst>
                <a:ext uri="{FF2B5EF4-FFF2-40B4-BE49-F238E27FC236}">
                  <a16:creationId xmlns:a16="http://schemas.microsoft.com/office/drawing/2014/main" id="{327F473A-6366-E3BB-EB2E-38E212C3AD77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1727;p35">
              <a:extLst>
                <a:ext uri="{FF2B5EF4-FFF2-40B4-BE49-F238E27FC236}">
                  <a16:creationId xmlns:a16="http://schemas.microsoft.com/office/drawing/2014/main" id="{7B8EBF79-A045-F4FD-FB87-348C4AC43448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1728;p35">
              <a:extLst>
                <a:ext uri="{FF2B5EF4-FFF2-40B4-BE49-F238E27FC236}">
                  <a16:creationId xmlns:a16="http://schemas.microsoft.com/office/drawing/2014/main" id="{DE6AAD34-3F83-2CCD-6005-0E65D69C72EE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1729;p35">
              <a:extLst>
                <a:ext uri="{FF2B5EF4-FFF2-40B4-BE49-F238E27FC236}">
                  <a16:creationId xmlns:a16="http://schemas.microsoft.com/office/drawing/2014/main" id="{352934A1-AA31-2B2B-F655-4AE92F68C2CD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1730;p35">
              <a:extLst>
                <a:ext uri="{FF2B5EF4-FFF2-40B4-BE49-F238E27FC236}">
                  <a16:creationId xmlns:a16="http://schemas.microsoft.com/office/drawing/2014/main" id="{3C3C9D52-9DDA-A12B-94BC-B66D521A732F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1731;p35">
              <a:extLst>
                <a:ext uri="{FF2B5EF4-FFF2-40B4-BE49-F238E27FC236}">
                  <a16:creationId xmlns:a16="http://schemas.microsoft.com/office/drawing/2014/main" id="{08CF26AF-E20E-66E6-4C7C-730DFDDB9DDC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1732;p35">
              <a:extLst>
                <a:ext uri="{FF2B5EF4-FFF2-40B4-BE49-F238E27FC236}">
                  <a16:creationId xmlns:a16="http://schemas.microsoft.com/office/drawing/2014/main" id="{FB6A1330-1AF5-17A0-6929-732E08BB6360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1733;p35">
              <a:extLst>
                <a:ext uri="{FF2B5EF4-FFF2-40B4-BE49-F238E27FC236}">
                  <a16:creationId xmlns:a16="http://schemas.microsoft.com/office/drawing/2014/main" id="{FAE3BB9D-E15D-4AAE-85CF-5F803A6D65B6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1734;p35">
              <a:extLst>
                <a:ext uri="{FF2B5EF4-FFF2-40B4-BE49-F238E27FC236}">
                  <a16:creationId xmlns:a16="http://schemas.microsoft.com/office/drawing/2014/main" id="{B4AA28BC-BF0A-9D83-F1B5-ED2ECFB03A93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1735;p35">
              <a:extLst>
                <a:ext uri="{FF2B5EF4-FFF2-40B4-BE49-F238E27FC236}">
                  <a16:creationId xmlns:a16="http://schemas.microsoft.com/office/drawing/2014/main" id="{E86ADB6F-DA44-0F60-6751-7B99BD0E05F9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1736;p35">
              <a:extLst>
                <a:ext uri="{FF2B5EF4-FFF2-40B4-BE49-F238E27FC236}">
                  <a16:creationId xmlns:a16="http://schemas.microsoft.com/office/drawing/2014/main" id="{F1CD703F-7215-2B92-853E-C4BE59401F94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1737;p35">
              <a:extLst>
                <a:ext uri="{FF2B5EF4-FFF2-40B4-BE49-F238E27FC236}">
                  <a16:creationId xmlns:a16="http://schemas.microsoft.com/office/drawing/2014/main" id="{6B35E9A7-E507-3D60-176D-B0D81E392605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1738;p35">
              <a:extLst>
                <a:ext uri="{FF2B5EF4-FFF2-40B4-BE49-F238E27FC236}">
                  <a16:creationId xmlns:a16="http://schemas.microsoft.com/office/drawing/2014/main" id="{1CEB269D-FF25-8D8B-CA0F-0AEA69CA4B2F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1739;p35">
              <a:extLst>
                <a:ext uri="{FF2B5EF4-FFF2-40B4-BE49-F238E27FC236}">
                  <a16:creationId xmlns:a16="http://schemas.microsoft.com/office/drawing/2014/main" id="{BC0C0E30-1B5C-C84A-FD34-6BCBD2C4AFAD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1740;p35">
              <a:extLst>
                <a:ext uri="{FF2B5EF4-FFF2-40B4-BE49-F238E27FC236}">
                  <a16:creationId xmlns:a16="http://schemas.microsoft.com/office/drawing/2014/main" id="{A4484E8E-3821-D187-7007-FA708CE62F36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1741;p35">
              <a:extLst>
                <a:ext uri="{FF2B5EF4-FFF2-40B4-BE49-F238E27FC236}">
                  <a16:creationId xmlns:a16="http://schemas.microsoft.com/office/drawing/2014/main" id="{D917ADF7-1EBA-A8F7-A616-F55B1B76E23A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1742;p35">
              <a:extLst>
                <a:ext uri="{FF2B5EF4-FFF2-40B4-BE49-F238E27FC236}">
                  <a16:creationId xmlns:a16="http://schemas.microsoft.com/office/drawing/2014/main" id="{449DE713-CC94-E9C4-58F6-E4290E06C4FD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1743;p35">
              <a:extLst>
                <a:ext uri="{FF2B5EF4-FFF2-40B4-BE49-F238E27FC236}">
                  <a16:creationId xmlns:a16="http://schemas.microsoft.com/office/drawing/2014/main" id="{1CBB02A6-BE71-D688-C01C-7A29268FCCDD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1744;p35">
              <a:extLst>
                <a:ext uri="{FF2B5EF4-FFF2-40B4-BE49-F238E27FC236}">
                  <a16:creationId xmlns:a16="http://schemas.microsoft.com/office/drawing/2014/main" id="{A67FD346-C92A-FFA7-92AC-2B765D8A9F9C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1745;p35">
              <a:extLst>
                <a:ext uri="{FF2B5EF4-FFF2-40B4-BE49-F238E27FC236}">
                  <a16:creationId xmlns:a16="http://schemas.microsoft.com/office/drawing/2014/main" id="{E2CB450B-FD06-479D-63A8-F25EB0741180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1746;p35">
              <a:extLst>
                <a:ext uri="{FF2B5EF4-FFF2-40B4-BE49-F238E27FC236}">
                  <a16:creationId xmlns:a16="http://schemas.microsoft.com/office/drawing/2014/main" id="{2A55DAB4-7284-2106-45AA-C5B24A900626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1747;p35">
              <a:extLst>
                <a:ext uri="{FF2B5EF4-FFF2-40B4-BE49-F238E27FC236}">
                  <a16:creationId xmlns:a16="http://schemas.microsoft.com/office/drawing/2014/main" id="{A318A5CB-260C-8F72-2C41-798BBBBE1FC0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1748;p35">
              <a:extLst>
                <a:ext uri="{FF2B5EF4-FFF2-40B4-BE49-F238E27FC236}">
                  <a16:creationId xmlns:a16="http://schemas.microsoft.com/office/drawing/2014/main" id="{324C2AE8-7E9A-460C-E2BA-73BCC38B924D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1749;p35">
              <a:extLst>
                <a:ext uri="{FF2B5EF4-FFF2-40B4-BE49-F238E27FC236}">
                  <a16:creationId xmlns:a16="http://schemas.microsoft.com/office/drawing/2014/main" id="{5EAE7106-F9EB-BFCB-AA28-0C06EAD05904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1750;p35">
              <a:extLst>
                <a:ext uri="{FF2B5EF4-FFF2-40B4-BE49-F238E27FC236}">
                  <a16:creationId xmlns:a16="http://schemas.microsoft.com/office/drawing/2014/main" id="{17E1A78E-D32C-0D69-7B00-63EFA67FB8A2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1751;p35">
              <a:extLst>
                <a:ext uri="{FF2B5EF4-FFF2-40B4-BE49-F238E27FC236}">
                  <a16:creationId xmlns:a16="http://schemas.microsoft.com/office/drawing/2014/main" id="{44F3580F-269C-A291-24FB-CA0A07994F80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1752;p35">
              <a:extLst>
                <a:ext uri="{FF2B5EF4-FFF2-40B4-BE49-F238E27FC236}">
                  <a16:creationId xmlns:a16="http://schemas.microsoft.com/office/drawing/2014/main" id="{7B738BC1-40E5-7832-1F23-9E6AAAC12590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1753;p35">
              <a:extLst>
                <a:ext uri="{FF2B5EF4-FFF2-40B4-BE49-F238E27FC236}">
                  <a16:creationId xmlns:a16="http://schemas.microsoft.com/office/drawing/2014/main" id="{A4B170B3-F100-474C-E7FF-FF2F7F7AAA74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1754;p35">
              <a:extLst>
                <a:ext uri="{FF2B5EF4-FFF2-40B4-BE49-F238E27FC236}">
                  <a16:creationId xmlns:a16="http://schemas.microsoft.com/office/drawing/2014/main" id="{528FFD66-3A65-9F30-D34D-151974792572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1755;p35">
              <a:extLst>
                <a:ext uri="{FF2B5EF4-FFF2-40B4-BE49-F238E27FC236}">
                  <a16:creationId xmlns:a16="http://schemas.microsoft.com/office/drawing/2014/main" id="{D5B6D637-DF0C-5E19-EEF4-261C64B02258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1756;p35">
              <a:extLst>
                <a:ext uri="{FF2B5EF4-FFF2-40B4-BE49-F238E27FC236}">
                  <a16:creationId xmlns:a16="http://schemas.microsoft.com/office/drawing/2014/main" id="{F474AFE9-7D51-86B2-4D45-80C9F207326B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1757;p35">
              <a:extLst>
                <a:ext uri="{FF2B5EF4-FFF2-40B4-BE49-F238E27FC236}">
                  <a16:creationId xmlns:a16="http://schemas.microsoft.com/office/drawing/2014/main" id="{10711C62-494E-2004-FF10-910D8AA37F73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1758;p35">
              <a:extLst>
                <a:ext uri="{FF2B5EF4-FFF2-40B4-BE49-F238E27FC236}">
                  <a16:creationId xmlns:a16="http://schemas.microsoft.com/office/drawing/2014/main" id="{78268782-08AC-9214-AC19-A8952B264CAD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1759;p35">
              <a:extLst>
                <a:ext uri="{FF2B5EF4-FFF2-40B4-BE49-F238E27FC236}">
                  <a16:creationId xmlns:a16="http://schemas.microsoft.com/office/drawing/2014/main" id="{6EC516AB-030A-B746-C62F-66F941FE7DE4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1760;p35">
              <a:extLst>
                <a:ext uri="{FF2B5EF4-FFF2-40B4-BE49-F238E27FC236}">
                  <a16:creationId xmlns:a16="http://schemas.microsoft.com/office/drawing/2014/main" id="{F8EFA5D4-7709-9D63-BE5B-7B5CFE16E62E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1761;p35">
              <a:extLst>
                <a:ext uri="{FF2B5EF4-FFF2-40B4-BE49-F238E27FC236}">
                  <a16:creationId xmlns:a16="http://schemas.microsoft.com/office/drawing/2014/main" id="{CF8B671F-4B59-A047-B1AB-FA2C1100359A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1762;p35">
              <a:extLst>
                <a:ext uri="{FF2B5EF4-FFF2-40B4-BE49-F238E27FC236}">
                  <a16:creationId xmlns:a16="http://schemas.microsoft.com/office/drawing/2014/main" id="{7A658C5D-0C7B-6B8F-1AF9-305643E5B7C3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1763;p35">
              <a:extLst>
                <a:ext uri="{FF2B5EF4-FFF2-40B4-BE49-F238E27FC236}">
                  <a16:creationId xmlns:a16="http://schemas.microsoft.com/office/drawing/2014/main" id="{1A629DF3-0F61-564D-F025-51A04A9066B2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1764;p35">
              <a:extLst>
                <a:ext uri="{FF2B5EF4-FFF2-40B4-BE49-F238E27FC236}">
                  <a16:creationId xmlns:a16="http://schemas.microsoft.com/office/drawing/2014/main" id="{D7C12CAE-E7B1-8E66-0FFA-45E1E552D382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1765;p35">
              <a:extLst>
                <a:ext uri="{FF2B5EF4-FFF2-40B4-BE49-F238E27FC236}">
                  <a16:creationId xmlns:a16="http://schemas.microsoft.com/office/drawing/2014/main" id="{96E30B08-3432-D1D5-E441-F24ADCF1990D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1766;p35">
              <a:extLst>
                <a:ext uri="{FF2B5EF4-FFF2-40B4-BE49-F238E27FC236}">
                  <a16:creationId xmlns:a16="http://schemas.microsoft.com/office/drawing/2014/main" id="{0503C783-91A2-437E-03D1-187F8B745D80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1767;p35">
              <a:extLst>
                <a:ext uri="{FF2B5EF4-FFF2-40B4-BE49-F238E27FC236}">
                  <a16:creationId xmlns:a16="http://schemas.microsoft.com/office/drawing/2014/main" id="{576C9CEC-6149-4E2A-CD25-3F9CE0C35DBA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1768;p35">
              <a:extLst>
                <a:ext uri="{FF2B5EF4-FFF2-40B4-BE49-F238E27FC236}">
                  <a16:creationId xmlns:a16="http://schemas.microsoft.com/office/drawing/2014/main" id="{06D50897-BC11-4C17-9DA5-01AC2DA13656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1769;p35">
              <a:extLst>
                <a:ext uri="{FF2B5EF4-FFF2-40B4-BE49-F238E27FC236}">
                  <a16:creationId xmlns:a16="http://schemas.microsoft.com/office/drawing/2014/main" id="{DE8466D0-E09A-33EA-B162-071780FE1232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1770;p35">
              <a:extLst>
                <a:ext uri="{FF2B5EF4-FFF2-40B4-BE49-F238E27FC236}">
                  <a16:creationId xmlns:a16="http://schemas.microsoft.com/office/drawing/2014/main" id="{73AF7A7E-E851-B049-D9B6-F82555DD4FF2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1771;p35">
              <a:extLst>
                <a:ext uri="{FF2B5EF4-FFF2-40B4-BE49-F238E27FC236}">
                  <a16:creationId xmlns:a16="http://schemas.microsoft.com/office/drawing/2014/main" id="{682743A0-3F74-0B7C-9751-0706362737D2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1772;p35">
              <a:extLst>
                <a:ext uri="{FF2B5EF4-FFF2-40B4-BE49-F238E27FC236}">
                  <a16:creationId xmlns:a16="http://schemas.microsoft.com/office/drawing/2014/main" id="{431CD16B-B39D-7DAD-5922-B42955C3956E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1773;p35">
              <a:extLst>
                <a:ext uri="{FF2B5EF4-FFF2-40B4-BE49-F238E27FC236}">
                  <a16:creationId xmlns:a16="http://schemas.microsoft.com/office/drawing/2014/main" id="{D4EDFC95-2DFA-8416-35BF-AAA2323E1071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1774;p35">
              <a:extLst>
                <a:ext uri="{FF2B5EF4-FFF2-40B4-BE49-F238E27FC236}">
                  <a16:creationId xmlns:a16="http://schemas.microsoft.com/office/drawing/2014/main" id="{595F3AF8-D068-00B3-148E-0A8338625C84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1775;p35">
              <a:extLst>
                <a:ext uri="{FF2B5EF4-FFF2-40B4-BE49-F238E27FC236}">
                  <a16:creationId xmlns:a16="http://schemas.microsoft.com/office/drawing/2014/main" id="{FCB399D4-1591-D690-26F3-52E394B96B31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1776;p35">
              <a:extLst>
                <a:ext uri="{FF2B5EF4-FFF2-40B4-BE49-F238E27FC236}">
                  <a16:creationId xmlns:a16="http://schemas.microsoft.com/office/drawing/2014/main" id="{138F614C-FF42-7BFC-1073-31E6DBA8EC3C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1777;p35">
              <a:extLst>
                <a:ext uri="{FF2B5EF4-FFF2-40B4-BE49-F238E27FC236}">
                  <a16:creationId xmlns:a16="http://schemas.microsoft.com/office/drawing/2014/main" id="{35E31A96-217D-BC6F-4DB8-0D338D2FE723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1778;p35">
              <a:extLst>
                <a:ext uri="{FF2B5EF4-FFF2-40B4-BE49-F238E27FC236}">
                  <a16:creationId xmlns:a16="http://schemas.microsoft.com/office/drawing/2014/main" id="{DCA993AB-287D-BACC-9212-86A2BF6FC2BB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1779;p35">
              <a:extLst>
                <a:ext uri="{FF2B5EF4-FFF2-40B4-BE49-F238E27FC236}">
                  <a16:creationId xmlns:a16="http://schemas.microsoft.com/office/drawing/2014/main" id="{3EDBC028-FCE2-02D8-3022-D1E7CBE3B005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1780;p35">
              <a:extLst>
                <a:ext uri="{FF2B5EF4-FFF2-40B4-BE49-F238E27FC236}">
                  <a16:creationId xmlns:a16="http://schemas.microsoft.com/office/drawing/2014/main" id="{60C16723-9013-C454-D1E4-FC8621FC96D2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1781;p35">
              <a:extLst>
                <a:ext uri="{FF2B5EF4-FFF2-40B4-BE49-F238E27FC236}">
                  <a16:creationId xmlns:a16="http://schemas.microsoft.com/office/drawing/2014/main" id="{A9447104-0EF1-1FC4-6FDE-0BB8C7A042FE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1782;p35">
              <a:extLst>
                <a:ext uri="{FF2B5EF4-FFF2-40B4-BE49-F238E27FC236}">
                  <a16:creationId xmlns:a16="http://schemas.microsoft.com/office/drawing/2014/main" id="{9555D2C9-0CD6-F043-B589-9C2C1C965CE0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1783;p35">
              <a:extLst>
                <a:ext uri="{FF2B5EF4-FFF2-40B4-BE49-F238E27FC236}">
                  <a16:creationId xmlns:a16="http://schemas.microsoft.com/office/drawing/2014/main" id="{1D429F92-2476-6102-90D8-10AF4CD75702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1784;p35">
              <a:extLst>
                <a:ext uri="{FF2B5EF4-FFF2-40B4-BE49-F238E27FC236}">
                  <a16:creationId xmlns:a16="http://schemas.microsoft.com/office/drawing/2014/main" id="{0E38AEDE-F4E8-8520-E8CC-B1FE09013271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1785;p35">
              <a:extLst>
                <a:ext uri="{FF2B5EF4-FFF2-40B4-BE49-F238E27FC236}">
                  <a16:creationId xmlns:a16="http://schemas.microsoft.com/office/drawing/2014/main" id="{412086A7-8AF5-5542-70B2-8C246EB499D1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1786;p35">
              <a:extLst>
                <a:ext uri="{FF2B5EF4-FFF2-40B4-BE49-F238E27FC236}">
                  <a16:creationId xmlns:a16="http://schemas.microsoft.com/office/drawing/2014/main" id="{1E1C3628-0E63-17B2-D26D-3ECB1B84212C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1787;p35">
              <a:extLst>
                <a:ext uri="{FF2B5EF4-FFF2-40B4-BE49-F238E27FC236}">
                  <a16:creationId xmlns:a16="http://schemas.microsoft.com/office/drawing/2014/main" id="{A51801C8-73EC-7277-56C4-B6066F1B86AC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1788;p35">
              <a:extLst>
                <a:ext uri="{FF2B5EF4-FFF2-40B4-BE49-F238E27FC236}">
                  <a16:creationId xmlns:a16="http://schemas.microsoft.com/office/drawing/2014/main" id="{29BA87DA-8A32-2128-E7B7-2EB1AB9FFAED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1789;p35">
              <a:extLst>
                <a:ext uri="{FF2B5EF4-FFF2-40B4-BE49-F238E27FC236}">
                  <a16:creationId xmlns:a16="http://schemas.microsoft.com/office/drawing/2014/main" id="{41683450-AA5C-64E8-1FD9-ACEC45278A8C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1790;p35">
              <a:extLst>
                <a:ext uri="{FF2B5EF4-FFF2-40B4-BE49-F238E27FC236}">
                  <a16:creationId xmlns:a16="http://schemas.microsoft.com/office/drawing/2014/main" id="{A7EF9C66-8A3C-7420-C061-18D999E31640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1791;p35">
              <a:extLst>
                <a:ext uri="{FF2B5EF4-FFF2-40B4-BE49-F238E27FC236}">
                  <a16:creationId xmlns:a16="http://schemas.microsoft.com/office/drawing/2014/main" id="{5B10F3A5-E243-343F-60D2-811E33DA35EA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1792;p35">
              <a:extLst>
                <a:ext uri="{FF2B5EF4-FFF2-40B4-BE49-F238E27FC236}">
                  <a16:creationId xmlns:a16="http://schemas.microsoft.com/office/drawing/2014/main" id="{E48F180A-5305-6ABA-7B5A-94AD852643D4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1793;p35">
              <a:extLst>
                <a:ext uri="{FF2B5EF4-FFF2-40B4-BE49-F238E27FC236}">
                  <a16:creationId xmlns:a16="http://schemas.microsoft.com/office/drawing/2014/main" id="{E5555271-8F68-FDCD-4987-16246F496920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1794;p35">
              <a:extLst>
                <a:ext uri="{FF2B5EF4-FFF2-40B4-BE49-F238E27FC236}">
                  <a16:creationId xmlns:a16="http://schemas.microsoft.com/office/drawing/2014/main" id="{249FF0E4-7E7B-ECF3-CA24-439A3004A150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1795;p35">
              <a:extLst>
                <a:ext uri="{FF2B5EF4-FFF2-40B4-BE49-F238E27FC236}">
                  <a16:creationId xmlns:a16="http://schemas.microsoft.com/office/drawing/2014/main" id="{42DE9DED-6E15-E649-435F-280C9D2F5C13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1796;p35">
              <a:extLst>
                <a:ext uri="{FF2B5EF4-FFF2-40B4-BE49-F238E27FC236}">
                  <a16:creationId xmlns:a16="http://schemas.microsoft.com/office/drawing/2014/main" id="{F67653A1-15BA-8D20-07D1-5A47718271D7}"/>
                </a:ext>
              </a:extLst>
            </p:cNvPr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1797;p35">
              <a:extLst>
                <a:ext uri="{FF2B5EF4-FFF2-40B4-BE49-F238E27FC236}">
                  <a16:creationId xmlns:a16="http://schemas.microsoft.com/office/drawing/2014/main" id="{33A7720B-029E-1484-C591-176ECF05A6EE}"/>
                </a:ext>
              </a:extLst>
            </p:cNvPr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1798;p35">
              <a:extLst>
                <a:ext uri="{FF2B5EF4-FFF2-40B4-BE49-F238E27FC236}">
                  <a16:creationId xmlns:a16="http://schemas.microsoft.com/office/drawing/2014/main" id="{EFEC9BE3-ABA9-DA08-8E30-DCFC9939DE4E}"/>
                </a:ext>
              </a:extLst>
            </p:cNvPr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1799;p35">
              <a:extLst>
                <a:ext uri="{FF2B5EF4-FFF2-40B4-BE49-F238E27FC236}">
                  <a16:creationId xmlns:a16="http://schemas.microsoft.com/office/drawing/2014/main" id="{4A09F273-97E3-3392-D663-320AF94F0D24}"/>
                </a:ext>
              </a:extLst>
            </p:cNvPr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1800;p35">
              <a:extLst>
                <a:ext uri="{FF2B5EF4-FFF2-40B4-BE49-F238E27FC236}">
                  <a16:creationId xmlns:a16="http://schemas.microsoft.com/office/drawing/2014/main" id="{92E3B6E5-9F21-C5E0-5CE0-D2DEDF5DCF2E}"/>
                </a:ext>
              </a:extLst>
            </p:cNvPr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1801;p35">
              <a:extLst>
                <a:ext uri="{FF2B5EF4-FFF2-40B4-BE49-F238E27FC236}">
                  <a16:creationId xmlns:a16="http://schemas.microsoft.com/office/drawing/2014/main" id="{1497A70B-C18E-C1B5-393D-F7B627610581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1802;p35">
              <a:extLst>
                <a:ext uri="{FF2B5EF4-FFF2-40B4-BE49-F238E27FC236}">
                  <a16:creationId xmlns:a16="http://schemas.microsoft.com/office/drawing/2014/main" id="{598E55D5-E4D8-FFAE-74F3-F4AC0F7C0237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1803;p35">
              <a:extLst>
                <a:ext uri="{FF2B5EF4-FFF2-40B4-BE49-F238E27FC236}">
                  <a16:creationId xmlns:a16="http://schemas.microsoft.com/office/drawing/2014/main" id="{09512CC4-3273-0947-3E60-DBD46E8F3B9C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1804;p35">
              <a:extLst>
                <a:ext uri="{FF2B5EF4-FFF2-40B4-BE49-F238E27FC236}">
                  <a16:creationId xmlns:a16="http://schemas.microsoft.com/office/drawing/2014/main" id="{79B51B1F-9D04-796D-CED8-D96D4CBD770F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1805;p35">
              <a:extLst>
                <a:ext uri="{FF2B5EF4-FFF2-40B4-BE49-F238E27FC236}">
                  <a16:creationId xmlns:a16="http://schemas.microsoft.com/office/drawing/2014/main" id="{4780AB42-72A3-B325-B6FC-27A7CC5ADA5E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1806;p35">
              <a:extLst>
                <a:ext uri="{FF2B5EF4-FFF2-40B4-BE49-F238E27FC236}">
                  <a16:creationId xmlns:a16="http://schemas.microsoft.com/office/drawing/2014/main" id="{A3ED8FAA-EA94-ABC4-3E1C-B0F8EE0E8504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1807;p35">
              <a:extLst>
                <a:ext uri="{FF2B5EF4-FFF2-40B4-BE49-F238E27FC236}">
                  <a16:creationId xmlns:a16="http://schemas.microsoft.com/office/drawing/2014/main" id="{21733040-069D-4B2C-D5F0-DF8302431360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1808;p35">
              <a:extLst>
                <a:ext uri="{FF2B5EF4-FFF2-40B4-BE49-F238E27FC236}">
                  <a16:creationId xmlns:a16="http://schemas.microsoft.com/office/drawing/2014/main" id="{5232B3D2-14D9-64A0-AFD3-EE989FB1F053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1809;p35">
              <a:extLst>
                <a:ext uri="{FF2B5EF4-FFF2-40B4-BE49-F238E27FC236}">
                  <a16:creationId xmlns:a16="http://schemas.microsoft.com/office/drawing/2014/main" id="{D8BE2EB5-7BDF-BCA0-8D85-A57FDE7573E5}"/>
                </a:ext>
              </a:extLst>
            </p:cNvPr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1810;p35">
              <a:extLst>
                <a:ext uri="{FF2B5EF4-FFF2-40B4-BE49-F238E27FC236}">
                  <a16:creationId xmlns:a16="http://schemas.microsoft.com/office/drawing/2014/main" id="{7B8FF815-B38D-D69B-CBAE-D562F4B183D3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1811;p35">
              <a:extLst>
                <a:ext uri="{FF2B5EF4-FFF2-40B4-BE49-F238E27FC236}">
                  <a16:creationId xmlns:a16="http://schemas.microsoft.com/office/drawing/2014/main" id="{E24F0616-873F-B1CC-881D-C34334AFC12D}"/>
                </a:ext>
              </a:extLst>
            </p:cNvPr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1812;p35">
              <a:extLst>
                <a:ext uri="{FF2B5EF4-FFF2-40B4-BE49-F238E27FC236}">
                  <a16:creationId xmlns:a16="http://schemas.microsoft.com/office/drawing/2014/main" id="{6B58B30D-A430-3C3B-C626-DDFB438E89F8}"/>
                </a:ext>
              </a:extLst>
            </p:cNvPr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1813;p35">
              <a:extLst>
                <a:ext uri="{FF2B5EF4-FFF2-40B4-BE49-F238E27FC236}">
                  <a16:creationId xmlns:a16="http://schemas.microsoft.com/office/drawing/2014/main" id="{8544A472-33B6-6770-F6F3-734BFB743AEF}"/>
                </a:ext>
              </a:extLst>
            </p:cNvPr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1814;p35">
              <a:extLst>
                <a:ext uri="{FF2B5EF4-FFF2-40B4-BE49-F238E27FC236}">
                  <a16:creationId xmlns:a16="http://schemas.microsoft.com/office/drawing/2014/main" id="{CC6204B2-4266-AA58-5638-C802175C1614}"/>
                </a:ext>
              </a:extLst>
            </p:cNvPr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1815;p35">
              <a:extLst>
                <a:ext uri="{FF2B5EF4-FFF2-40B4-BE49-F238E27FC236}">
                  <a16:creationId xmlns:a16="http://schemas.microsoft.com/office/drawing/2014/main" id="{3F87F81C-C8DC-A1C7-F6C7-FCC0FA9159DC}"/>
                </a:ext>
              </a:extLst>
            </p:cNvPr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1816;p35">
              <a:extLst>
                <a:ext uri="{FF2B5EF4-FFF2-40B4-BE49-F238E27FC236}">
                  <a16:creationId xmlns:a16="http://schemas.microsoft.com/office/drawing/2014/main" id="{0C716E52-1A19-CA3A-D30B-751FCF0BF5F1}"/>
                </a:ext>
              </a:extLst>
            </p:cNvPr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1817;p35">
              <a:extLst>
                <a:ext uri="{FF2B5EF4-FFF2-40B4-BE49-F238E27FC236}">
                  <a16:creationId xmlns:a16="http://schemas.microsoft.com/office/drawing/2014/main" id="{C50FBF89-5D9A-BF43-A618-8B28BE5CD55B}"/>
                </a:ext>
              </a:extLst>
            </p:cNvPr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1818;p35">
              <a:extLst>
                <a:ext uri="{FF2B5EF4-FFF2-40B4-BE49-F238E27FC236}">
                  <a16:creationId xmlns:a16="http://schemas.microsoft.com/office/drawing/2014/main" id="{FC4B79EF-7274-B402-8EE0-DCECC6CDCE52}"/>
                </a:ext>
              </a:extLst>
            </p:cNvPr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1819;p35">
              <a:extLst>
                <a:ext uri="{FF2B5EF4-FFF2-40B4-BE49-F238E27FC236}">
                  <a16:creationId xmlns:a16="http://schemas.microsoft.com/office/drawing/2014/main" id="{E7901CFB-45E2-F3F5-FD21-3A34F835ACF0}"/>
                </a:ext>
              </a:extLst>
            </p:cNvPr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1820;p35">
              <a:extLst>
                <a:ext uri="{FF2B5EF4-FFF2-40B4-BE49-F238E27FC236}">
                  <a16:creationId xmlns:a16="http://schemas.microsoft.com/office/drawing/2014/main" id="{C182AA0F-790A-B34E-FF36-707C3C001F22}"/>
                </a:ext>
              </a:extLst>
            </p:cNvPr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1821;p35">
              <a:extLst>
                <a:ext uri="{FF2B5EF4-FFF2-40B4-BE49-F238E27FC236}">
                  <a16:creationId xmlns:a16="http://schemas.microsoft.com/office/drawing/2014/main" id="{E9112BAF-2D1A-77F1-B59E-31A94862E8CC}"/>
                </a:ext>
              </a:extLst>
            </p:cNvPr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1822;p35">
              <a:extLst>
                <a:ext uri="{FF2B5EF4-FFF2-40B4-BE49-F238E27FC236}">
                  <a16:creationId xmlns:a16="http://schemas.microsoft.com/office/drawing/2014/main" id="{2FE261E4-2B93-1CD5-87A8-3AA1BED938F0}"/>
                </a:ext>
              </a:extLst>
            </p:cNvPr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1823;p35">
              <a:extLst>
                <a:ext uri="{FF2B5EF4-FFF2-40B4-BE49-F238E27FC236}">
                  <a16:creationId xmlns:a16="http://schemas.microsoft.com/office/drawing/2014/main" id="{0E477F9D-2E9D-2F46-1BF4-DD206C9D0001}"/>
                </a:ext>
              </a:extLst>
            </p:cNvPr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1824;p35">
              <a:extLst>
                <a:ext uri="{FF2B5EF4-FFF2-40B4-BE49-F238E27FC236}">
                  <a16:creationId xmlns:a16="http://schemas.microsoft.com/office/drawing/2014/main" id="{9D203228-AE33-F09F-559D-8B6F0D8CA3BC}"/>
                </a:ext>
              </a:extLst>
            </p:cNvPr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1825;p35">
              <a:extLst>
                <a:ext uri="{FF2B5EF4-FFF2-40B4-BE49-F238E27FC236}">
                  <a16:creationId xmlns:a16="http://schemas.microsoft.com/office/drawing/2014/main" id="{88E1EAFF-EC4D-4D84-6C27-732ABD4BCAF7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1826;p35">
              <a:extLst>
                <a:ext uri="{FF2B5EF4-FFF2-40B4-BE49-F238E27FC236}">
                  <a16:creationId xmlns:a16="http://schemas.microsoft.com/office/drawing/2014/main" id="{0E1F868A-B5B6-0D40-44CC-BFEFAC9B1307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1827;p35">
              <a:extLst>
                <a:ext uri="{FF2B5EF4-FFF2-40B4-BE49-F238E27FC236}">
                  <a16:creationId xmlns:a16="http://schemas.microsoft.com/office/drawing/2014/main" id="{4E29071F-9A15-52E8-EE82-6B71E531ADCF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1828;p35">
              <a:extLst>
                <a:ext uri="{FF2B5EF4-FFF2-40B4-BE49-F238E27FC236}">
                  <a16:creationId xmlns:a16="http://schemas.microsoft.com/office/drawing/2014/main" id="{88F3EAFA-2892-DACF-F97E-2FC235BDB90D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1829;p35">
              <a:extLst>
                <a:ext uri="{FF2B5EF4-FFF2-40B4-BE49-F238E27FC236}">
                  <a16:creationId xmlns:a16="http://schemas.microsoft.com/office/drawing/2014/main" id="{65488340-9AA4-D50C-AC77-8B5BEB04837F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1830;p35">
              <a:extLst>
                <a:ext uri="{FF2B5EF4-FFF2-40B4-BE49-F238E27FC236}">
                  <a16:creationId xmlns:a16="http://schemas.microsoft.com/office/drawing/2014/main" id="{C94102F2-8B31-BC6A-3FF6-35971B05A82D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1831;p35">
              <a:extLst>
                <a:ext uri="{FF2B5EF4-FFF2-40B4-BE49-F238E27FC236}">
                  <a16:creationId xmlns:a16="http://schemas.microsoft.com/office/drawing/2014/main" id="{B2FF5C08-21EC-294F-E953-C2A9DEC6B878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1832;p35">
              <a:extLst>
                <a:ext uri="{FF2B5EF4-FFF2-40B4-BE49-F238E27FC236}">
                  <a16:creationId xmlns:a16="http://schemas.microsoft.com/office/drawing/2014/main" id="{F4BF3C3D-5F63-E984-7319-BBDEFE7E2819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1833;p35">
              <a:extLst>
                <a:ext uri="{FF2B5EF4-FFF2-40B4-BE49-F238E27FC236}">
                  <a16:creationId xmlns:a16="http://schemas.microsoft.com/office/drawing/2014/main" id="{C1D9876F-86C9-4A79-3C80-EE8165768C11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1834;p35">
              <a:extLst>
                <a:ext uri="{FF2B5EF4-FFF2-40B4-BE49-F238E27FC236}">
                  <a16:creationId xmlns:a16="http://schemas.microsoft.com/office/drawing/2014/main" id="{3A68F47D-A3AE-9FF5-96CA-0684730DF98B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1835;p35">
              <a:extLst>
                <a:ext uri="{FF2B5EF4-FFF2-40B4-BE49-F238E27FC236}">
                  <a16:creationId xmlns:a16="http://schemas.microsoft.com/office/drawing/2014/main" id="{7582A02F-0E64-C08F-321A-F8DBD7DAD558}"/>
                </a:ext>
              </a:extLst>
            </p:cNvPr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1836;p35">
              <a:extLst>
                <a:ext uri="{FF2B5EF4-FFF2-40B4-BE49-F238E27FC236}">
                  <a16:creationId xmlns:a16="http://schemas.microsoft.com/office/drawing/2014/main" id="{6EA669C0-0A54-59F7-4516-ECEF8CC7E542}"/>
                </a:ext>
              </a:extLst>
            </p:cNvPr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1837;p35">
              <a:extLst>
                <a:ext uri="{FF2B5EF4-FFF2-40B4-BE49-F238E27FC236}">
                  <a16:creationId xmlns:a16="http://schemas.microsoft.com/office/drawing/2014/main" id="{755362DE-AAA7-1980-3AF1-74D097239FBD}"/>
                </a:ext>
              </a:extLst>
            </p:cNvPr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1838;p35">
              <a:extLst>
                <a:ext uri="{FF2B5EF4-FFF2-40B4-BE49-F238E27FC236}">
                  <a16:creationId xmlns:a16="http://schemas.microsoft.com/office/drawing/2014/main" id="{92884C3A-C014-7781-7441-970CC8904F0D}"/>
                </a:ext>
              </a:extLst>
            </p:cNvPr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1839;p35">
              <a:extLst>
                <a:ext uri="{FF2B5EF4-FFF2-40B4-BE49-F238E27FC236}">
                  <a16:creationId xmlns:a16="http://schemas.microsoft.com/office/drawing/2014/main" id="{731CC7F2-AA15-8D6D-0907-5EDA9A9800DD}"/>
                </a:ext>
              </a:extLst>
            </p:cNvPr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1840;p35">
              <a:extLst>
                <a:ext uri="{FF2B5EF4-FFF2-40B4-BE49-F238E27FC236}">
                  <a16:creationId xmlns:a16="http://schemas.microsoft.com/office/drawing/2014/main" id="{0CEFC20D-8F59-BA58-078E-F01484718E35}"/>
                </a:ext>
              </a:extLst>
            </p:cNvPr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1841;p35">
              <a:extLst>
                <a:ext uri="{FF2B5EF4-FFF2-40B4-BE49-F238E27FC236}">
                  <a16:creationId xmlns:a16="http://schemas.microsoft.com/office/drawing/2014/main" id="{7ECC3C4B-9FFF-A15C-A8AF-A2AC42CF0C9F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1842;p35">
              <a:extLst>
                <a:ext uri="{FF2B5EF4-FFF2-40B4-BE49-F238E27FC236}">
                  <a16:creationId xmlns:a16="http://schemas.microsoft.com/office/drawing/2014/main" id="{E1335E37-327F-D385-031F-971F99A73C82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1843;p35">
              <a:extLst>
                <a:ext uri="{FF2B5EF4-FFF2-40B4-BE49-F238E27FC236}">
                  <a16:creationId xmlns:a16="http://schemas.microsoft.com/office/drawing/2014/main" id="{D50C40C7-0162-1304-C539-7ACF0C0B524C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1844;p35">
              <a:extLst>
                <a:ext uri="{FF2B5EF4-FFF2-40B4-BE49-F238E27FC236}">
                  <a16:creationId xmlns:a16="http://schemas.microsoft.com/office/drawing/2014/main" id="{37DCC89B-A161-AE2B-844F-9C10E7849440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1845;p35">
              <a:extLst>
                <a:ext uri="{FF2B5EF4-FFF2-40B4-BE49-F238E27FC236}">
                  <a16:creationId xmlns:a16="http://schemas.microsoft.com/office/drawing/2014/main" id="{7E8E5651-8007-29DE-0333-40073262CF1B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1846;p35">
              <a:extLst>
                <a:ext uri="{FF2B5EF4-FFF2-40B4-BE49-F238E27FC236}">
                  <a16:creationId xmlns:a16="http://schemas.microsoft.com/office/drawing/2014/main" id="{F6D0C3C4-51B0-48B4-C7A1-436FD7B5167F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1847;p35">
              <a:extLst>
                <a:ext uri="{FF2B5EF4-FFF2-40B4-BE49-F238E27FC236}">
                  <a16:creationId xmlns:a16="http://schemas.microsoft.com/office/drawing/2014/main" id="{A74F002D-E170-C855-9952-3673FA56BD45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1848;p35">
              <a:extLst>
                <a:ext uri="{FF2B5EF4-FFF2-40B4-BE49-F238E27FC236}">
                  <a16:creationId xmlns:a16="http://schemas.microsoft.com/office/drawing/2014/main" id="{62425532-081F-2BC1-330B-140DFF1FCDA8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1849;p35">
              <a:extLst>
                <a:ext uri="{FF2B5EF4-FFF2-40B4-BE49-F238E27FC236}">
                  <a16:creationId xmlns:a16="http://schemas.microsoft.com/office/drawing/2014/main" id="{1EF27A4E-D2A0-05ED-DEE6-56AEAB11F6CB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1850;p35">
              <a:extLst>
                <a:ext uri="{FF2B5EF4-FFF2-40B4-BE49-F238E27FC236}">
                  <a16:creationId xmlns:a16="http://schemas.microsoft.com/office/drawing/2014/main" id="{077911C2-81A4-FF27-5EEB-F1CF65C06CF0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1851;p35">
              <a:extLst>
                <a:ext uri="{FF2B5EF4-FFF2-40B4-BE49-F238E27FC236}">
                  <a16:creationId xmlns:a16="http://schemas.microsoft.com/office/drawing/2014/main" id="{DCD96E4A-979B-5C6E-0EA2-4F40C2994DBE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1852;p35">
              <a:extLst>
                <a:ext uri="{FF2B5EF4-FFF2-40B4-BE49-F238E27FC236}">
                  <a16:creationId xmlns:a16="http://schemas.microsoft.com/office/drawing/2014/main" id="{D4637295-F01F-8A49-9A19-589B8F81ED33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1853;p35">
              <a:extLst>
                <a:ext uri="{FF2B5EF4-FFF2-40B4-BE49-F238E27FC236}">
                  <a16:creationId xmlns:a16="http://schemas.microsoft.com/office/drawing/2014/main" id="{57AFE2E5-0DD6-0553-7611-1D724781D94F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1854;p35">
              <a:extLst>
                <a:ext uri="{FF2B5EF4-FFF2-40B4-BE49-F238E27FC236}">
                  <a16:creationId xmlns:a16="http://schemas.microsoft.com/office/drawing/2014/main" id="{51BC9075-0799-4692-B2D6-B775FFD35D7F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1855;p35">
              <a:extLst>
                <a:ext uri="{FF2B5EF4-FFF2-40B4-BE49-F238E27FC236}">
                  <a16:creationId xmlns:a16="http://schemas.microsoft.com/office/drawing/2014/main" id="{EE319140-0411-90E6-DCB8-D1019CAF81CD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1856;p35">
              <a:extLst>
                <a:ext uri="{FF2B5EF4-FFF2-40B4-BE49-F238E27FC236}">
                  <a16:creationId xmlns:a16="http://schemas.microsoft.com/office/drawing/2014/main" id="{E934F7E9-63E2-AB59-A753-643F7F62D647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1857;p35">
              <a:extLst>
                <a:ext uri="{FF2B5EF4-FFF2-40B4-BE49-F238E27FC236}">
                  <a16:creationId xmlns:a16="http://schemas.microsoft.com/office/drawing/2014/main" id="{D31A6DC8-1ECD-4846-C844-7B709E50266B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1858;p35">
              <a:extLst>
                <a:ext uri="{FF2B5EF4-FFF2-40B4-BE49-F238E27FC236}">
                  <a16:creationId xmlns:a16="http://schemas.microsoft.com/office/drawing/2014/main" id="{4005536D-AB10-D8B8-5A8C-3F65DF84FD44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1859;p35">
              <a:extLst>
                <a:ext uri="{FF2B5EF4-FFF2-40B4-BE49-F238E27FC236}">
                  <a16:creationId xmlns:a16="http://schemas.microsoft.com/office/drawing/2014/main" id="{8F9105AF-3C99-CF2F-2FA2-BA8450EA7CB5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1860;p35">
              <a:extLst>
                <a:ext uri="{FF2B5EF4-FFF2-40B4-BE49-F238E27FC236}">
                  <a16:creationId xmlns:a16="http://schemas.microsoft.com/office/drawing/2014/main" id="{E0E08AD3-BA64-D2CC-0F94-D9FF1A52867B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1861;p35">
              <a:extLst>
                <a:ext uri="{FF2B5EF4-FFF2-40B4-BE49-F238E27FC236}">
                  <a16:creationId xmlns:a16="http://schemas.microsoft.com/office/drawing/2014/main" id="{35606A02-AC0F-2910-1140-31E5BBB9CC12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1862;p35">
              <a:extLst>
                <a:ext uri="{FF2B5EF4-FFF2-40B4-BE49-F238E27FC236}">
                  <a16:creationId xmlns:a16="http://schemas.microsoft.com/office/drawing/2014/main" id="{C63CD4DA-4EFE-126D-F670-7ECD65995360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1863;p35">
              <a:extLst>
                <a:ext uri="{FF2B5EF4-FFF2-40B4-BE49-F238E27FC236}">
                  <a16:creationId xmlns:a16="http://schemas.microsoft.com/office/drawing/2014/main" id="{2BB19BAF-AEE5-823D-548E-73224D6F1765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1864;p35">
              <a:extLst>
                <a:ext uri="{FF2B5EF4-FFF2-40B4-BE49-F238E27FC236}">
                  <a16:creationId xmlns:a16="http://schemas.microsoft.com/office/drawing/2014/main" id="{742CDDC9-B6EF-2FBD-601D-41F55BBD16FA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1865;p35">
              <a:extLst>
                <a:ext uri="{FF2B5EF4-FFF2-40B4-BE49-F238E27FC236}">
                  <a16:creationId xmlns:a16="http://schemas.microsoft.com/office/drawing/2014/main" id="{51201355-E67D-9D49-E803-0D492BC89B51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1866;p35">
              <a:extLst>
                <a:ext uri="{FF2B5EF4-FFF2-40B4-BE49-F238E27FC236}">
                  <a16:creationId xmlns:a16="http://schemas.microsoft.com/office/drawing/2014/main" id="{D825EBF8-8EA5-D2C1-9184-C08B86F3DFD6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1867;p35">
              <a:extLst>
                <a:ext uri="{FF2B5EF4-FFF2-40B4-BE49-F238E27FC236}">
                  <a16:creationId xmlns:a16="http://schemas.microsoft.com/office/drawing/2014/main" id="{0CC2091A-12C7-CC58-40A3-0A8ED91B600A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1868;p35">
              <a:extLst>
                <a:ext uri="{FF2B5EF4-FFF2-40B4-BE49-F238E27FC236}">
                  <a16:creationId xmlns:a16="http://schemas.microsoft.com/office/drawing/2014/main" id="{3365B7A8-0D46-536E-73DE-941AA1F1314F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1869;p35">
              <a:extLst>
                <a:ext uri="{FF2B5EF4-FFF2-40B4-BE49-F238E27FC236}">
                  <a16:creationId xmlns:a16="http://schemas.microsoft.com/office/drawing/2014/main" id="{0B6A2188-A377-A0C9-3B0A-8730BF6B9EE0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1870;p35">
              <a:extLst>
                <a:ext uri="{FF2B5EF4-FFF2-40B4-BE49-F238E27FC236}">
                  <a16:creationId xmlns:a16="http://schemas.microsoft.com/office/drawing/2014/main" id="{BA8B1AE9-04F7-A69D-27B1-C09FE5C28F6F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1871;p35">
              <a:extLst>
                <a:ext uri="{FF2B5EF4-FFF2-40B4-BE49-F238E27FC236}">
                  <a16:creationId xmlns:a16="http://schemas.microsoft.com/office/drawing/2014/main" id="{1485FE83-5768-932F-F1E3-5777E17C35DF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1872;p35">
              <a:extLst>
                <a:ext uri="{FF2B5EF4-FFF2-40B4-BE49-F238E27FC236}">
                  <a16:creationId xmlns:a16="http://schemas.microsoft.com/office/drawing/2014/main" id="{84FF0ABF-F11E-8DF3-8686-C6FC9F9270B1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1873;p35">
              <a:extLst>
                <a:ext uri="{FF2B5EF4-FFF2-40B4-BE49-F238E27FC236}">
                  <a16:creationId xmlns:a16="http://schemas.microsoft.com/office/drawing/2014/main" id="{4DA64C91-53B9-9F0F-6E97-06FACCC64D46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1874;p35">
              <a:extLst>
                <a:ext uri="{FF2B5EF4-FFF2-40B4-BE49-F238E27FC236}">
                  <a16:creationId xmlns:a16="http://schemas.microsoft.com/office/drawing/2014/main" id="{D481515A-2DCF-6510-3CA5-A00EA6FBF8E4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1875;p35">
              <a:extLst>
                <a:ext uri="{FF2B5EF4-FFF2-40B4-BE49-F238E27FC236}">
                  <a16:creationId xmlns:a16="http://schemas.microsoft.com/office/drawing/2014/main" id="{592A413F-B1ED-21F7-20E1-DD3BF443CEAA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1876;p35">
              <a:extLst>
                <a:ext uri="{FF2B5EF4-FFF2-40B4-BE49-F238E27FC236}">
                  <a16:creationId xmlns:a16="http://schemas.microsoft.com/office/drawing/2014/main" id="{EDF4AE75-2098-AC2D-AB26-10EE8D27FC91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1877;p35">
              <a:extLst>
                <a:ext uri="{FF2B5EF4-FFF2-40B4-BE49-F238E27FC236}">
                  <a16:creationId xmlns:a16="http://schemas.microsoft.com/office/drawing/2014/main" id="{6858B1A1-FD2C-49D8-8F47-F10226064EBF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1878;p35">
              <a:extLst>
                <a:ext uri="{FF2B5EF4-FFF2-40B4-BE49-F238E27FC236}">
                  <a16:creationId xmlns:a16="http://schemas.microsoft.com/office/drawing/2014/main" id="{65C8D9E8-1C78-0A83-1930-9B74B4573629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1879;p35">
              <a:extLst>
                <a:ext uri="{FF2B5EF4-FFF2-40B4-BE49-F238E27FC236}">
                  <a16:creationId xmlns:a16="http://schemas.microsoft.com/office/drawing/2014/main" id="{EE0C26BF-F305-CFA0-3018-8405051E327F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1880;p35">
              <a:extLst>
                <a:ext uri="{FF2B5EF4-FFF2-40B4-BE49-F238E27FC236}">
                  <a16:creationId xmlns:a16="http://schemas.microsoft.com/office/drawing/2014/main" id="{48B40E5C-4A1E-AEAA-C5B9-1AD7A2930932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1881;p35">
              <a:extLst>
                <a:ext uri="{FF2B5EF4-FFF2-40B4-BE49-F238E27FC236}">
                  <a16:creationId xmlns:a16="http://schemas.microsoft.com/office/drawing/2014/main" id="{F408C168-0F44-BAC8-C333-EB31FF727A63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1882;p35">
              <a:extLst>
                <a:ext uri="{FF2B5EF4-FFF2-40B4-BE49-F238E27FC236}">
                  <a16:creationId xmlns:a16="http://schemas.microsoft.com/office/drawing/2014/main" id="{2562A3DD-6D5F-0D60-AE91-AAE70E90A96B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1883;p35">
              <a:extLst>
                <a:ext uri="{FF2B5EF4-FFF2-40B4-BE49-F238E27FC236}">
                  <a16:creationId xmlns:a16="http://schemas.microsoft.com/office/drawing/2014/main" id="{D0BF1F21-1025-4AF5-E8ED-C754B26603B4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4" name="文本框 423">
            <a:extLst>
              <a:ext uri="{FF2B5EF4-FFF2-40B4-BE49-F238E27FC236}">
                <a16:creationId xmlns:a16="http://schemas.microsoft.com/office/drawing/2014/main" id="{AD8DFACE-3438-DD17-F6E9-C56FD435FD18}"/>
              </a:ext>
            </a:extLst>
          </p:cNvPr>
          <p:cNvSpPr txBox="1"/>
          <p:nvPr/>
        </p:nvSpPr>
        <p:spPr>
          <a:xfrm>
            <a:off x="2235147" y="-123383"/>
            <a:ext cx="46303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>
                <a:solidFill>
                  <a:prstClr val="white">
                    <a:lumMod val="75000"/>
                    <a:alpha val="26000"/>
                  </a:prstClr>
                </a:solidFill>
                <a:latin typeface="思源宋体 CN Heavy"/>
                <a:cs typeface="+mn-cs"/>
              </a:rPr>
              <a:t>Contents</a:t>
            </a:r>
            <a:endParaRPr lang="zh-CN" altLang="en-US" sz="9600" dirty="0">
              <a:solidFill>
                <a:prstClr val="white">
                  <a:lumMod val="75000"/>
                  <a:alpha val="26000"/>
                </a:prstClr>
              </a:solidFill>
              <a:latin typeface="思源宋体 CN Heavy"/>
              <a:cs typeface="+mn-cs"/>
            </a:endParaRPr>
          </a:p>
        </p:txBody>
      </p:sp>
      <p:grpSp>
        <p:nvGrpSpPr>
          <p:cNvPr id="770" name="组合 769">
            <a:extLst>
              <a:ext uri="{FF2B5EF4-FFF2-40B4-BE49-F238E27FC236}">
                <a16:creationId xmlns:a16="http://schemas.microsoft.com/office/drawing/2014/main" id="{94F592AA-0E85-743E-B267-D6AA901542BD}"/>
              </a:ext>
            </a:extLst>
          </p:cNvPr>
          <p:cNvGrpSpPr/>
          <p:nvPr/>
        </p:nvGrpSpPr>
        <p:grpSpPr>
          <a:xfrm>
            <a:off x="4926027" y="1604978"/>
            <a:ext cx="3137595" cy="448520"/>
            <a:chOff x="4929790" y="1452634"/>
            <a:chExt cx="3137595" cy="448520"/>
          </a:xfrm>
        </p:grpSpPr>
        <p:grpSp>
          <p:nvGrpSpPr>
            <p:cNvPr id="451" name="Google Shape;2107;p37">
              <a:extLst>
                <a:ext uri="{FF2B5EF4-FFF2-40B4-BE49-F238E27FC236}">
                  <a16:creationId xmlns:a16="http://schemas.microsoft.com/office/drawing/2014/main" id="{51C95922-70CE-4170-A4B4-CF6CF506E932}"/>
                </a:ext>
              </a:extLst>
            </p:cNvPr>
            <p:cNvGrpSpPr/>
            <p:nvPr/>
          </p:nvGrpSpPr>
          <p:grpSpPr>
            <a:xfrm>
              <a:off x="4959686" y="1505154"/>
              <a:ext cx="396000" cy="396000"/>
              <a:chOff x="917231" y="750460"/>
              <a:chExt cx="635100" cy="635100"/>
            </a:xfrm>
          </p:grpSpPr>
          <p:sp>
            <p:nvSpPr>
              <p:cNvPr id="456" name="Google Shape;2108;p37">
                <a:extLst>
                  <a:ext uri="{FF2B5EF4-FFF2-40B4-BE49-F238E27FC236}">
                    <a16:creationId xmlns:a16="http://schemas.microsoft.com/office/drawing/2014/main" id="{107E16E2-25D7-32DF-ADF9-5EA932309B12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2109;p37">
                <a:extLst>
                  <a:ext uri="{FF2B5EF4-FFF2-40B4-BE49-F238E27FC236}">
                    <a16:creationId xmlns:a16="http://schemas.microsoft.com/office/drawing/2014/main" id="{71E3F2C2-E538-51EE-68C9-FCD62C11FFBA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9" name="Google Shape;2140;p37">
              <a:extLst>
                <a:ext uri="{FF2B5EF4-FFF2-40B4-BE49-F238E27FC236}">
                  <a16:creationId xmlns:a16="http://schemas.microsoft.com/office/drawing/2014/main" id="{41AE123F-0B78-0229-DB33-F1668ACA9746}"/>
                </a:ext>
              </a:extLst>
            </p:cNvPr>
            <p:cNvSpPr txBox="1">
              <a:spLocks/>
            </p:cNvSpPr>
            <p:nvPr/>
          </p:nvSpPr>
          <p:spPr>
            <a:xfrm>
              <a:off x="5452285" y="1452634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Preparation</a:t>
              </a:r>
            </a:p>
          </p:txBody>
        </p:sp>
        <p:sp>
          <p:nvSpPr>
            <p:cNvPr id="460" name="Google Shape;2147;p37">
              <a:extLst>
                <a:ext uri="{FF2B5EF4-FFF2-40B4-BE49-F238E27FC236}">
                  <a16:creationId xmlns:a16="http://schemas.microsoft.com/office/drawing/2014/main" id="{CBA27363-F9C1-4CD8-D656-4760CA4C1248}"/>
                </a:ext>
              </a:extLst>
            </p:cNvPr>
            <p:cNvSpPr txBox="1">
              <a:spLocks/>
            </p:cNvSpPr>
            <p:nvPr/>
          </p:nvSpPr>
          <p:spPr>
            <a:xfrm>
              <a:off x="4929790" y="1541501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01</a:t>
              </a:r>
            </a:p>
          </p:txBody>
        </p:sp>
      </p:grpSp>
      <p:grpSp>
        <p:nvGrpSpPr>
          <p:cNvPr id="771" name="组合 770">
            <a:extLst>
              <a:ext uri="{FF2B5EF4-FFF2-40B4-BE49-F238E27FC236}">
                <a16:creationId xmlns:a16="http://schemas.microsoft.com/office/drawing/2014/main" id="{0F4B7ED9-8015-DEC2-3058-882F9FA33EF6}"/>
              </a:ext>
            </a:extLst>
          </p:cNvPr>
          <p:cNvGrpSpPr/>
          <p:nvPr/>
        </p:nvGrpSpPr>
        <p:grpSpPr>
          <a:xfrm>
            <a:off x="4926027" y="2100312"/>
            <a:ext cx="3137495" cy="451626"/>
            <a:chOff x="4929814" y="1955005"/>
            <a:chExt cx="3137495" cy="451626"/>
          </a:xfrm>
        </p:grpSpPr>
        <p:grpSp>
          <p:nvGrpSpPr>
            <p:cNvPr id="461" name="Google Shape;2107;p37">
              <a:extLst>
                <a:ext uri="{FF2B5EF4-FFF2-40B4-BE49-F238E27FC236}">
                  <a16:creationId xmlns:a16="http://schemas.microsoft.com/office/drawing/2014/main" id="{6A5979BA-DD2E-9E87-119E-C172E8A9E82E}"/>
                </a:ext>
              </a:extLst>
            </p:cNvPr>
            <p:cNvGrpSpPr/>
            <p:nvPr/>
          </p:nvGrpSpPr>
          <p:grpSpPr>
            <a:xfrm>
              <a:off x="4959710" y="2010631"/>
              <a:ext cx="396000" cy="396000"/>
              <a:chOff x="917231" y="750460"/>
              <a:chExt cx="635100" cy="635100"/>
            </a:xfrm>
          </p:grpSpPr>
          <p:sp>
            <p:nvSpPr>
              <p:cNvPr id="462" name="Google Shape;2108;p37">
                <a:extLst>
                  <a:ext uri="{FF2B5EF4-FFF2-40B4-BE49-F238E27FC236}">
                    <a16:creationId xmlns:a16="http://schemas.microsoft.com/office/drawing/2014/main" id="{257EF809-AEA6-C463-4D81-971BC5D0B8FF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2109;p37">
                <a:extLst>
                  <a:ext uri="{FF2B5EF4-FFF2-40B4-BE49-F238E27FC236}">
                    <a16:creationId xmlns:a16="http://schemas.microsoft.com/office/drawing/2014/main" id="{DB3EDC08-C9F9-BB1D-4789-280F9324F9A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" name="Google Shape;2140;p37">
              <a:extLst>
                <a:ext uri="{FF2B5EF4-FFF2-40B4-BE49-F238E27FC236}">
                  <a16:creationId xmlns:a16="http://schemas.microsoft.com/office/drawing/2014/main" id="{D733D747-9FDC-BB15-B3EE-FD7129F48312}"/>
                </a:ext>
              </a:extLst>
            </p:cNvPr>
            <p:cNvSpPr txBox="1">
              <a:spLocks/>
            </p:cNvSpPr>
            <p:nvPr/>
          </p:nvSpPr>
          <p:spPr>
            <a:xfrm>
              <a:off x="5452209" y="1955005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465" name="Google Shape;2147;p37">
              <a:extLst>
                <a:ext uri="{FF2B5EF4-FFF2-40B4-BE49-F238E27FC236}">
                  <a16:creationId xmlns:a16="http://schemas.microsoft.com/office/drawing/2014/main" id="{5801E981-4035-F5A9-35B3-096B37E91B5F}"/>
                </a:ext>
              </a:extLst>
            </p:cNvPr>
            <p:cNvSpPr txBox="1">
              <a:spLocks/>
            </p:cNvSpPr>
            <p:nvPr/>
          </p:nvSpPr>
          <p:spPr>
            <a:xfrm>
              <a:off x="4929814" y="2046978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02</a:t>
              </a:r>
            </a:p>
          </p:txBody>
        </p:sp>
      </p:grpSp>
      <p:grpSp>
        <p:nvGrpSpPr>
          <p:cNvPr id="772" name="组合 771">
            <a:extLst>
              <a:ext uri="{FF2B5EF4-FFF2-40B4-BE49-F238E27FC236}">
                <a16:creationId xmlns:a16="http://schemas.microsoft.com/office/drawing/2014/main" id="{19681C08-BC9E-E4BD-2A80-A71CC6316B9B}"/>
              </a:ext>
            </a:extLst>
          </p:cNvPr>
          <p:cNvGrpSpPr/>
          <p:nvPr/>
        </p:nvGrpSpPr>
        <p:grpSpPr>
          <a:xfrm>
            <a:off x="4935548" y="2627699"/>
            <a:ext cx="3135152" cy="446616"/>
            <a:chOff x="4929814" y="2496554"/>
            <a:chExt cx="3135152" cy="446616"/>
          </a:xfrm>
        </p:grpSpPr>
        <p:grpSp>
          <p:nvGrpSpPr>
            <p:cNvPr id="466" name="Google Shape;2107;p37">
              <a:extLst>
                <a:ext uri="{FF2B5EF4-FFF2-40B4-BE49-F238E27FC236}">
                  <a16:creationId xmlns:a16="http://schemas.microsoft.com/office/drawing/2014/main" id="{3E6087DB-18AD-20FB-0847-97A68AF552FD}"/>
                </a:ext>
              </a:extLst>
            </p:cNvPr>
            <p:cNvGrpSpPr/>
            <p:nvPr/>
          </p:nvGrpSpPr>
          <p:grpSpPr>
            <a:xfrm>
              <a:off x="4959710" y="2547170"/>
              <a:ext cx="396000" cy="396000"/>
              <a:chOff x="917231" y="750460"/>
              <a:chExt cx="635100" cy="635100"/>
            </a:xfrm>
          </p:grpSpPr>
          <p:sp>
            <p:nvSpPr>
              <p:cNvPr id="467" name="Google Shape;2108;p37">
                <a:extLst>
                  <a:ext uri="{FF2B5EF4-FFF2-40B4-BE49-F238E27FC236}">
                    <a16:creationId xmlns:a16="http://schemas.microsoft.com/office/drawing/2014/main" id="{20E7581C-5707-96BE-D3AD-202A9FDCC870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2109;p37">
                <a:extLst>
                  <a:ext uri="{FF2B5EF4-FFF2-40B4-BE49-F238E27FC236}">
                    <a16:creationId xmlns:a16="http://schemas.microsoft.com/office/drawing/2014/main" id="{6C143BEE-8A38-B6D5-18E1-E8F6AC043C99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9" name="Google Shape;2140;p37">
              <a:extLst>
                <a:ext uri="{FF2B5EF4-FFF2-40B4-BE49-F238E27FC236}">
                  <a16:creationId xmlns:a16="http://schemas.microsoft.com/office/drawing/2014/main" id="{78CF0F55-5190-C1C8-445F-B3C1FEF561BF}"/>
                </a:ext>
              </a:extLst>
            </p:cNvPr>
            <p:cNvSpPr txBox="1">
              <a:spLocks/>
            </p:cNvSpPr>
            <p:nvPr/>
          </p:nvSpPr>
          <p:spPr>
            <a:xfrm>
              <a:off x="5449866" y="2496554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Web Design</a:t>
              </a:r>
            </a:p>
          </p:txBody>
        </p:sp>
        <p:sp>
          <p:nvSpPr>
            <p:cNvPr id="470" name="Google Shape;2147;p37">
              <a:extLst>
                <a:ext uri="{FF2B5EF4-FFF2-40B4-BE49-F238E27FC236}">
                  <a16:creationId xmlns:a16="http://schemas.microsoft.com/office/drawing/2014/main" id="{35E51DCC-1473-CB04-E2C3-B6A2009431C1}"/>
                </a:ext>
              </a:extLst>
            </p:cNvPr>
            <p:cNvSpPr txBox="1">
              <a:spLocks/>
            </p:cNvSpPr>
            <p:nvPr/>
          </p:nvSpPr>
          <p:spPr>
            <a:xfrm>
              <a:off x="4929814" y="2583517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03</a:t>
              </a:r>
            </a:p>
          </p:txBody>
        </p:sp>
      </p:grpSp>
      <p:grpSp>
        <p:nvGrpSpPr>
          <p:cNvPr id="773" name="组合 772">
            <a:extLst>
              <a:ext uri="{FF2B5EF4-FFF2-40B4-BE49-F238E27FC236}">
                <a16:creationId xmlns:a16="http://schemas.microsoft.com/office/drawing/2014/main" id="{B4760193-BDED-AA94-B364-DB3E128694D5}"/>
              </a:ext>
            </a:extLst>
          </p:cNvPr>
          <p:cNvGrpSpPr/>
          <p:nvPr/>
        </p:nvGrpSpPr>
        <p:grpSpPr>
          <a:xfrm>
            <a:off x="4956017" y="3672279"/>
            <a:ext cx="3136555" cy="452209"/>
            <a:chOff x="4936030" y="3047391"/>
            <a:chExt cx="3136555" cy="452209"/>
          </a:xfrm>
        </p:grpSpPr>
        <p:grpSp>
          <p:nvGrpSpPr>
            <p:cNvPr id="740" name="Google Shape;2107;p37">
              <a:extLst>
                <a:ext uri="{FF2B5EF4-FFF2-40B4-BE49-F238E27FC236}">
                  <a16:creationId xmlns:a16="http://schemas.microsoft.com/office/drawing/2014/main" id="{B464C5E3-63EF-3FE3-6E85-9671B577EAA2}"/>
                </a:ext>
              </a:extLst>
            </p:cNvPr>
            <p:cNvGrpSpPr/>
            <p:nvPr/>
          </p:nvGrpSpPr>
          <p:grpSpPr>
            <a:xfrm>
              <a:off x="4965926" y="3103600"/>
              <a:ext cx="396000" cy="396000"/>
              <a:chOff x="917231" y="750460"/>
              <a:chExt cx="635100" cy="635100"/>
            </a:xfrm>
          </p:grpSpPr>
          <p:sp>
            <p:nvSpPr>
              <p:cNvPr id="741" name="Google Shape;2108;p37">
                <a:extLst>
                  <a:ext uri="{FF2B5EF4-FFF2-40B4-BE49-F238E27FC236}">
                    <a16:creationId xmlns:a16="http://schemas.microsoft.com/office/drawing/2014/main" id="{AA4C20A7-D442-DEA8-1EAB-8275A456A48F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2109;p37">
                <a:extLst>
                  <a:ext uri="{FF2B5EF4-FFF2-40B4-BE49-F238E27FC236}">
                    <a16:creationId xmlns:a16="http://schemas.microsoft.com/office/drawing/2014/main" id="{8A918A55-37F3-618A-DA4A-53B4345A7ED7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3" name="Google Shape;2140;p37">
              <a:extLst>
                <a:ext uri="{FF2B5EF4-FFF2-40B4-BE49-F238E27FC236}">
                  <a16:creationId xmlns:a16="http://schemas.microsoft.com/office/drawing/2014/main" id="{AD50D130-3FBE-6723-B5DE-217F04CD5E07}"/>
                </a:ext>
              </a:extLst>
            </p:cNvPr>
            <p:cNvSpPr txBox="1">
              <a:spLocks/>
            </p:cNvSpPr>
            <p:nvPr/>
          </p:nvSpPr>
          <p:spPr>
            <a:xfrm>
              <a:off x="5457485" y="3047391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  <p:sp>
          <p:nvSpPr>
            <p:cNvPr id="744" name="Google Shape;2147;p37">
              <a:extLst>
                <a:ext uri="{FF2B5EF4-FFF2-40B4-BE49-F238E27FC236}">
                  <a16:creationId xmlns:a16="http://schemas.microsoft.com/office/drawing/2014/main" id="{9A591D3B-4FA0-9ACD-5148-93E3B06A74AC}"/>
                </a:ext>
              </a:extLst>
            </p:cNvPr>
            <p:cNvSpPr txBox="1">
              <a:spLocks/>
            </p:cNvSpPr>
            <p:nvPr/>
          </p:nvSpPr>
          <p:spPr>
            <a:xfrm>
              <a:off x="4936030" y="3139947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05</a:t>
              </a:r>
            </a:p>
          </p:txBody>
        </p:sp>
      </p:grpSp>
      <p:pic>
        <p:nvPicPr>
          <p:cNvPr id="34" name="Grafik 2" descr="countdown.gif">
            <a:extLst>
              <a:ext uri="{FF2B5EF4-FFF2-40B4-BE49-F238E27FC236}">
                <a16:creationId xmlns:a16="http://schemas.microsoft.com/office/drawing/2014/main" id="{F69CA881-5F29-9EEB-F185-BA9C1DCF6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451" y="457200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1B81B521-5FB4-6DEB-46DC-46D0CAA0CC0C}"/>
              </a:ext>
            </a:extLst>
          </p:cNvPr>
          <p:cNvGrpSpPr/>
          <p:nvPr/>
        </p:nvGrpSpPr>
        <p:grpSpPr>
          <a:xfrm>
            <a:off x="4935548" y="3155490"/>
            <a:ext cx="3135152" cy="446616"/>
            <a:chOff x="4929814" y="2496554"/>
            <a:chExt cx="3135152" cy="446616"/>
          </a:xfrm>
        </p:grpSpPr>
        <p:grpSp>
          <p:nvGrpSpPr>
            <p:cNvPr id="427" name="Google Shape;2107;p37">
              <a:extLst>
                <a:ext uri="{FF2B5EF4-FFF2-40B4-BE49-F238E27FC236}">
                  <a16:creationId xmlns:a16="http://schemas.microsoft.com/office/drawing/2014/main" id="{2D48ACA3-8434-7047-D71A-F4CADD9B26B0}"/>
                </a:ext>
              </a:extLst>
            </p:cNvPr>
            <p:cNvGrpSpPr/>
            <p:nvPr/>
          </p:nvGrpSpPr>
          <p:grpSpPr>
            <a:xfrm>
              <a:off x="4959710" y="2547170"/>
              <a:ext cx="396000" cy="396000"/>
              <a:chOff x="917231" y="750460"/>
              <a:chExt cx="635100" cy="635100"/>
            </a:xfrm>
          </p:grpSpPr>
          <p:sp>
            <p:nvSpPr>
              <p:cNvPr id="430" name="Google Shape;2108;p37">
                <a:extLst>
                  <a:ext uri="{FF2B5EF4-FFF2-40B4-BE49-F238E27FC236}">
                    <a16:creationId xmlns:a16="http://schemas.microsoft.com/office/drawing/2014/main" id="{32DC86CE-DC9E-D4F8-4C8A-87CC67BF873B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3D3D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2109;p37">
                <a:extLst>
                  <a:ext uri="{FF2B5EF4-FFF2-40B4-BE49-F238E27FC236}">
                    <a16:creationId xmlns:a16="http://schemas.microsoft.com/office/drawing/2014/main" id="{4E3C7676-3C0D-7716-E863-787E4A57F887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w="9525" cap="flat" cmpd="sng">
                <a:solidFill>
                  <a:srgbClr val="49494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8" name="Google Shape;2140;p37">
              <a:extLst>
                <a:ext uri="{FF2B5EF4-FFF2-40B4-BE49-F238E27FC236}">
                  <a16:creationId xmlns:a16="http://schemas.microsoft.com/office/drawing/2014/main" id="{FC810426-33F8-A619-E972-F4EAAB67E42D}"/>
                </a:ext>
              </a:extLst>
            </p:cNvPr>
            <p:cNvSpPr txBox="1">
              <a:spLocks/>
            </p:cNvSpPr>
            <p:nvPr/>
          </p:nvSpPr>
          <p:spPr>
            <a:xfrm>
              <a:off x="5449866" y="2496554"/>
              <a:ext cx="26151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800" b="0" i="0" u="none" strike="noStrike" cap="none">
                  <a:solidFill>
                    <a:schemeClr val="accent1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429" name="Google Shape;2147;p37">
              <a:extLst>
                <a:ext uri="{FF2B5EF4-FFF2-40B4-BE49-F238E27FC236}">
                  <a16:creationId xmlns:a16="http://schemas.microsoft.com/office/drawing/2014/main" id="{42EA47AE-C4C8-5C41-FE0D-1E0B6FB7AB8D}"/>
                </a:ext>
              </a:extLst>
            </p:cNvPr>
            <p:cNvSpPr txBox="1">
              <a:spLocks/>
            </p:cNvSpPr>
            <p:nvPr/>
          </p:nvSpPr>
          <p:spPr>
            <a:xfrm>
              <a:off x="4929814" y="2583517"/>
              <a:ext cx="457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Fjalla One"/>
                <a:buNone/>
                <a:defRPr sz="2000" b="0" i="0" u="none" strike="noStrike" cap="none">
                  <a:solidFill>
                    <a:schemeClr val="lt1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Fjalla One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jalla One"/>
                  <a:sym typeface="Fjalla One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7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FD0C52D-5412-9AD3-7E7F-ACEB0AEE9AB2}"/>
              </a:ext>
            </a:extLst>
          </p:cNvPr>
          <p:cNvSpPr/>
          <p:nvPr/>
        </p:nvSpPr>
        <p:spPr>
          <a:xfrm flipH="1">
            <a:off x="1112520" y="3261361"/>
            <a:ext cx="36000" cy="26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2FB7C5-F5B4-9B2E-3398-EEF39A3690BD}"/>
              </a:ext>
            </a:extLst>
          </p:cNvPr>
          <p:cNvSpPr txBox="1"/>
          <p:nvPr/>
        </p:nvSpPr>
        <p:spPr>
          <a:xfrm>
            <a:off x="1300920" y="3297813"/>
            <a:ext cx="2223366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chemeClr val="bg1"/>
                </a:solidFill>
                <a:latin typeface="+mn-lt"/>
              </a:rPr>
              <a:t>Source:</a:t>
            </a:r>
            <a:r>
              <a:rPr lang="zh-CN" altLang="en-US" sz="11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  <a:latin typeface="+mn-lt"/>
              </a:rPr>
              <a:t>https://stock.adobecom/</a:t>
            </a:r>
            <a:endParaRPr lang="zh-CN" altLang="en-US" sz="1100" b="1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5E5B76-3509-E0E2-7078-448E98DC0D0A}"/>
              </a:ext>
            </a:extLst>
          </p:cNvPr>
          <p:cNvSpPr/>
          <p:nvPr/>
        </p:nvSpPr>
        <p:spPr>
          <a:xfrm flipH="1">
            <a:off x="1112520" y="3808493"/>
            <a:ext cx="36000" cy="266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pic>
        <p:nvPicPr>
          <p:cNvPr id="11" name="图片 5">
            <a:extLst>
              <a:ext uri="{FF2B5EF4-FFF2-40B4-BE49-F238E27FC236}">
                <a16:creationId xmlns:a16="http://schemas.microsoft.com/office/drawing/2014/main" id="{6B6CC21E-7415-9676-E281-38189E49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" b="816"/>
          <a:stretch/>
        </p:blipFill>
        <p:spPr bwMode="auto">
          <a:xfrm>
            <a:off x="0" y="-32475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6">
            <a:extLst>
              <a:ext uri="{FF2B5EF4-FFF2-40B4-BE49-F238E27FC236}">
                <a16:creationId xmlns:a16="http://schemas.microsoft.com/office/drawing/2014/main" id="{E1EEFD78-88C7-91DE-D23C-65CA44C5C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0" y="0"/>
            <a:ext cx="9144000" cy="4019550"/>
          </a:xfrm>
          <a:prstGeom prst="rect">
            <a:avLst/>
          </a:prstGeom>
          <a:solidFill>
            <a:srgbClr val="0065BD">
              <a:alpha val="52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E3300612-5DEA-953E-2B5B-F620AAEBE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19550"/>
            <a:ext cx="9144000" cy="1123950"/>
          </a:xfrm>
          <a:prstGeom prst="rect">
            <a:avLst/>
          </a:prstGeom>
          <a:solidFill>
            <a:srgbClr val="0065BD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5" name="组合 1">
            <a:extLst>
              <a:ext uri="{FF2B5EF4-FFF2-40B4-BE49-F238E27FC236}">
                <a16:creationId xmlns:a16="http://schemas.microsoft.com/office/drawing/2014/main" id="{CFAD5894-420A-E2D6-EE61-2F5BEE42F46D}"/>
              </a:ext>
            </a:extLst>
          </p:cNvPr>
          <p:cNvGrpSpPr>
            <a:grpSpLocks/>
          </p:cNvGrpSpPr>
          <p:nvPr/>
        </p:nvGrpSpPr>
        <p:grpSpPr bwMode="auto">
          <a:xfrm>
            <a:off x="2607469" y="-94059"/>
            <a:ext cx="3579019" cy="3965972"/>
            <a:chOff x="0" y="0"/>
            <a:chExt cx="3926934" cy="4352253"/>
          </a:xfrm>
        </p:grpSpPr>
        <p:sp>
          <p:nvSpPr>
            <p:cNvPr id="16" name="等腰三角形 25">
              <a:extLst>
                <a:ext uri="{FF2B5EF4-FFF2-40B4-BE49-F238E27FC236}">
                  <a16:creationId xmlns:a16="http://schemas.microsoft.com/office/drawing/2014/main" id="{A6B5882D-1F20-B91E-41B7-BA7F61831D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F2F2F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等腰三角形 26">
              <a:extLst>
                <a:ext uri="{FF2B5EF4-FFF2-40B4-BE49-F238E27FC236}">
                  <a16:creationId xmlns:a16="http://schemas.microsoft.com/office/drawing/2014/main" id="{142B4667-9634-BF47-A343-A7D91337E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55590" y="665598"/>
              <a:ext cx="3565365" cy="3073590"/>
            </a:xfrm>
            <a:prstGeom prst="triangle">
              <a:avLst>
                <a:gd name="adj" fmla="val 50000"/>
              </a:avLst>
            </a:prstGeom>
            <a:solidFill>
              <a:srgbClr val="0065BD">
                <a:alpha val="7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8">
              <a:extLst>
                <a:ext uri="{FF2B5EF4-FFF2-40B4-BE49-F238E27FC236}">
                  <a16:creationId xmlns:a16="http://schemas.microsoft.com/office/drawing/2014/main" id="{2D47D51B-9EB7-1C58-B473-C72793FBA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椭圆 32">
              <a:extLst>
                <a:ext uri="{FF2B5EF4-FFF2-40B4-BE49-F238E27FC236}">
                  <a16:creationId xmlns:a16="http://schemas.microsoft.com/office/drawing/2014/main" id="{B9C0C632-DE2F-8314-6028-923CBA7AD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椭圆 33">
              <a:extLst>
                <a:ext uri="{FF2B5EF4-FFF2-40B4-BE49-F238E27FC236}">
                  <a16:creationId xmlns:a16="http://schemas.microsoft.com/office/drawing/2014/main" id="{A326E8B4-B7B0-3F84-9294-F1F8A6409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组合 3">
            <a:extLst>
              <a:ext uri="{FF2B5EF4-FFF2-40B4-BE49-F238E27FC236}">
                <a16:creationId xmlns:a16="http://schemas.microsoft.com/office/drawing/2014/main" id="{2D758EED-4D08-8CBF-153D-03BE857B413E}"/>
              </a:ext>
            </a:extLst>
          </p:cNvPr>
          <p:cNvGrpSpPr>
            <a:grpSpLocks/>
          </p:cNvGrpSpPr>
          <p:nvPr/>
        </p:nvGrpSpPr>
        <p:grpSpPr bwMode="auto">
          <a:xfrm>
            <a:off x="2568178" y="1429941"/>
            <a:ext cx="4028565" cy="1217919"/>
            <a:chOff x="-1" y="0"/>
            <a:chExt cx="5081496" cy="1623371"/>
          </a:xfrm>
        </p:grpSpPr>
        <p:sp>
          <p:nvSpPr>
            <p:cNvPr id="26" name="文本框 27">
              <a:extLst>
                <a:ext uri="{FF2B5EF4-FFF2-40B4-BE49-F238E27FC236}">
                  <a16:creationId xmlns:a16="http://schemas.microsoft.com/office/drawing/2014/main" id="{6280C95C-3E9B-FF31-0667-3069BA452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0"/>
              <a:ext cx="5081496" cy="135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de-DE" altLang="zh-CN" sz="6000" dirty="0" err="1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Thank</a:t>
              </a:r>
              <a:r>
                <a:rPr lang="de-DE" altLang="zh-CN" sz="6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 </a:t>
              </a:r>
              <a:r>
                <a:rPr lang="de-DE" altLang="zh-CN" sz="6000" dirty="0" err="1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you</a:t>
              </a:r>
              <a:endParaRPr lang="zh-CN" altLang="en-US" sz="6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35">
              <a:extLst>
                <a:ext uri="{FF2B5EF4-FFF2-40B4-BE49-F238E27FC236}">
                  <a16:creationId xmlns:a16="http://schemas.microsoft.com/office/drawing/2014/main" id="{B8497FBC-2721-5B22-DA52-12DF02F5C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7" y="1254158"/>
              <a:ext cx="4739875" cy="36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 YOUR ATTENTION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任意多边形 46">
            <a:extLst>
              <a:ext uri="{FF2B5EF4-FFF2-40B4-BE49-F238E27FC236}">
                <a16:creationId xmlns:a16="http://schemas.microsoft.com/office/drawing/2014/main" id="{69FFDA82-58B6-038F-45DC-292A89B55769}"/>
              </a:ext>
            </a:extLst>
          </p:cNvPr>
          <p:cNvSpPr>
            <a:spLocks/>
          </p:cNvSpPr>
          <p:nvPr/>
        </p:nvSpPr>
        <p:spPr bwMode="auto">
          <a:xfrm>
            <a:off x="0" y="4300537"/>
            <a:ext cx="789385" cy="842963"/>
          </a:xfrm>
          <a:custGeom>
            <a:avLst/>
            <a:gdLst>
              <a:gd name="T0" fmla="*/ 349010 w 1053177"/>
              <a:gd name="T1" fmla="*/ 0 h 1123422"/>
              <a:gd name="T2" fmla="*/ 1050523 w 1053177"/>
              <a:gd name="T3" fmla="*/ 704610 h 1123422"/>
              <a:gd name="T4" fmla="*/ 930716 w 1053177"/>
              <a:gd name="T5" fmla="*/ 1098563 h 1123422"/>
              <a:gd name="T6" fmla="*/ 908559 w 1053177"/>
              <a:gd name="T7" fmla="*/ 1125535 h 1123422"/>
              <a:gd name="T8" fmla="*/ 0 w 1053177"/>
              <a:gd name="T9" fmla="*/ 1125535 h 1123422"/>
              <a:gd name="T10" fmla="*/ 0 w 1053177"/>
              <a:gd name="T11" fmla="*/ 96776 h 1123422"/>
              <a:gd name="T12" fmla="*/ 75948 w 1053177"/>
              <a:gd name="T13" fmla="*/ 55372 h 1123422"/>
              <a:gd name="T14" fmla="*/ 349010 w 1053177"/>
              <a:gd name="T15" fmla="*/ 0 h 11234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3177"/>
              <a:gd name="T25" fmla="*/ 0 h 1123422"/>
              <a:gd name="T26" fmla="*/ 1053177 w 1053177"/>
              <a:gd name="T27" fmla="*/ 1123422 h 112342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3177" h="1123422">
                <a:moveTo>
                  <a:pt x="349891" y="0"/>
                </a:moveTo>
                <a:cubicBezTo>
                  <a:pt x="738305" y="0"/>
                  <a:pt x="1053177" y="314872"/>
                  <a:pt x="1053177" y="703286"/>
                </a:cubicBezTo>
                <a:cubicBezTo>
                  <a:pt x="1053177" y="848942"/>
                  <a:pt x="1008898" y="984255"/>
                  <a:pt x="933067" y="1096500"/>
                </a:cubicBezTo>
                <a:lnTo>
                  <a:pt x="910854" y="1123422"/>
                </a:lnTo>
                <a:lnTo>
                  <a:pt x="0" y="1123422"/>
                </a:lnTo>
                <a:lnTo>
                  <a:pt x="0" y="96596"/>
                </a:lnTo>
                <a:lnTo>
                  <a:pt x="76140" y="55268"/>
                </a:lnTo>
                <a:cubicBezTo>
                  <a:pt x="160280" y="19680"/>
                  <a:pt x="252788" y="0"/>
                  <a:pt x="349891" y="0"/>
                </a:cubicBez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" name="椭圆 37">
            <a:extLst>
              <a:ext uri="{FF2B5EF4-FFF2-40B4-BE49-F238E27FC236}">
                <a16:creationId xmlns:a16="http://schemas.microsoft.com/office/drawing/2014/main" id="{1562B2DC-51AF-41CB-E1FA-C0C502A2A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015979"/>
            <a:ext cx="431006" cy="431006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椭圆 38">
            <a:extLst>
              <a:ext uri="{FF2B5EF4-FFF2-40B4-BE49-F238E27FC236}">
                <a16:creationId xmlns:a16="http://schemas.microsoft.com/office/drawing/2014/main" id="{FEC06626-F39D-2651-A788-1B2900A34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426619"/>
            <a:ext cx="170260" cy="171450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任意多边形 42">
            <a:extLst>
              <a:ext uri="{FF2B5EF4-FFF2-40B4-BE49-F238E27FC236}">
                <a16:creationId xmlns:a16="http://schemas.microsoft.com/office/drawing/2014/main" id="{6B5A03CF-3AE0-62A7-B2F6-7762FD1115FC}"/>
              </a:ext>
            </a:extLst>
          </p:cNvPr>
          <p:cNvSpPr>
            <a:spLocks/>
          </p:cNvSpPr>
          <p:nvPr/>
        </p:nvSpPr>
        <p:spPr bwMode="auto">
          <a:xfrm>
            <a:off x="1" y="2769394"/>
            <a:ext cx="307181" cy="785813"/>
          </a:xfrm>
          <a:custGeom>
            <a:avLst/>
            <a:gdLst>
              <a:gd name="T0" fmla="*/ 0 w 410033"/>
              <a:gd name="T1" fmla="*/ 0 h 1047702"/>
              <a:gd name="T2" fmla="*/ 78719 w 410033"/>
              <a:gd name="T3" fmla="*/ 24549 h 1047702"/>
              <a:gd name="T4" fmla="*/ 408205 w 410033"/>
              <a:gd name="T5" fmla="*/ 523947 h 1047702"/>
              <a:gd name="T6" fmla="*/ 78719 w 410033"/>
              <a:gd name="T7" fmla="*/ 1023345 h 1047702"/>
              <a:gd name="T8" fmla="*/ 0 w 410033"/>
              <a:gd name="T9" fmla="*/ 1047894 h 1047702"/>
              <a:gd name="T10" fmla="*/ 0 w 410033"/>
              <a:gd name="T11" fmla="*/ 0 h 104770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10033"/>
              <a:gd name="T19" fmla="*/ 0 h 1047702"/>
              <a:gd name="T20" fmla="*/ 410033 w 410033"/>
              <a:gd name="T21" fmla="*/ 1047702 h 104770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10033" h="1047702">
                <a:moveTo>
                  <a:pt x="0" y="0"/>
                </a:moveTo>
                <a:lnTo>
                  <a:pt x="79071" y="24545"/>
                </a:lnTo>
                <a:cubicBezTo>
                  <a:pt x="273564" y="106809"/>
                  <a:pt x="410033" y="299393"/>
                  <a:pt x="410033" y="523851"/>
                </a:cubicBezTo>
                <a:cubicBezTo>
                  <a:pt x="410033" y="748310"/>
                  <a:pt x="273564" y="940894"/>
                  <a:pt x="79071" y="1023157"/>
                </a:cubicBezTo>
                <a:lnTo>
                  <a:pt x="0" y="10477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2" name="椭圆 40">
            <a:extLst>
              <a:ext uri="{FF2B5EF4-FFF2-40B4-BE49-F238E27FC236}">
                <a16:creationId xmlns:a16="http://schemas.microsoft.com/office/drawing/2014/main" id="{36CAE6DB-70EC-3762-B12A-57E4836F1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16" y="3709988"/>
            <a:ext cx="416719" cy="416719"/>
          </a:xfrm>
          <a:prstGeom prst="ellipse">
            <a:avLst/>
          </a:prstGeom>
          <a:solidFill>
            <a:schemeClr val="bg1">
              <a:alpha val="6313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4" name="Grafik 2" descr="countdown.gif">
            <a:extLst>
              <a:ext uri="{FF2B5EF4-FFF2-40B4-BE49-F238E27FC236}">
                <a16:creationId xmlns:a16="http://schemas.microsoft.com/office/drawing/2014/main" id="{052BF475-96E3-07BD-175D-C80656CAA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653" y="4564379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1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矩形 186">
            <a:extLst>
              <a:ext uri="{FF2B5EF4-FFF2-40B4-BE49-F238E27FC236}">
                <a16:creationId xmlns:a16="http://schemas.microsoft.com/office/drawing/2014/main" id="{70A7DECC-CACF-434D-7908-A74DCE8B5185}"/>
              </a:ext>
            </a:extLst>
          </p:cNvPr>
          <p:cNvSpPr/>
          <p:nvPr/>
        </p:nvSpPr>
        <p:spPr>
          <a:xfrm>
            <a:off x="0" y="3925210"/>
            <a:ext cx="9144000" cy="1218290"/>
          </a:xfrm>
          <a:prstGeom prst="rect">
            <a:avLst/>
          </a:prstGeom>
          <a:gradFill>
            <a:gsLst>
              <a:gs pos="0">
                <a:srgbClr val="023E8A"/>
              </a:gs>
              <a:gs pos="100000">
                <a:srgbClr val="03045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7ACB746-452F-1B89-C1F1-2E6557182F9B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080A449-2C98-107B-D0CE-A8D0E9433C26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43C26B9-A45C-4D96-82A7-A99A462F24CC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1DB043A2-5D27-9724-FE82-9743684966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79F0989-7332-B5E7-F7B4-D4018847BB0C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D72196E-3D24-3F3E-416C-990320C5100D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38" name="Google Shape;2109;p37">
                <a:extLst>
                  <a:ext uri="{FF2B5EF4-FFF2-40B4-BE49-F238E27FC236}">
                    <a16:creationId xmlns:a16="http://schemas.microsoft.com/office/drawing/2014/main" id="{D421E6AE-A99A-E4CC-893A-69B78C33908B}"/>
                  </a:ext>
                </a:extLst>
              </p:cNvPr>
              <p:cNvSpPr/>
              <p:nvPr/>
            </p:nvSpPr>
            <p:spPr>
              <a:xfrm>
                <a:off x="50229" y="1160282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AE7C259-E78D-3987-EFD0-3BE217066FB6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5BAD13C-6ED5-D649-54DC-609C8DD55EF0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BFED9F5-ABDC-8857-0C31-AC1E4D5E201F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Initial Dataset</a:t>
              </a:r>
            </a:p>
          </p:txBody>
        </p: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AF022B0-DE75-7D25-AA81-F1C656335853}"/>
              </a:ext>
            </a:extLst>
          </p:cNvPr>
          <p:cNvSpPr/>
          <p:nvPr/>
        </p:nvSpPr>
        <p:spPr>
          <a:xfrm>
            <a:off x="1938916" y="1140544"/>
            <a:ext cx="2055600" cy="3126656"/>
          </a:xfrm>
          <a:prstGeom prst="roundRect">
            <a:avLst>
              <a:gd name="adj" fmla="val 2176"/>
            </a:avLst>
          </a:prstGeom>
          <a:solidFill>
            <a:schemeClr val="bg1"/>
          </a:solidFill>
          <a:ln w="3175">
            <a:noFill/>
          </a:ln>
          <a:effectLst>
            <a:outerShdw blurRad="762000" dist="381000" dir="5400000" sx="90000" sy="90000" algn="ctr" rotWithShape="0">
              <a:srgbClr val="03045E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1299638-F581-7C5D-CC9F-0A246714B48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47780" y="1345804"/>
            <a:ext cx="1242504" cy="311775"/>
          </a:xfrm>
          <a:prstGeom prst="rect">
            <a:avLst/>
          </a:prstGeom>
          <a:noFill/>
          <a:effectLst/>
        </p:spPr>
        <p:txBody>
          <a:bodyPr wrap="none" lIns="34441" tIns="17220" rIns="34441" bIns="1722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Data images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35543AE-F171-F6BA-EE90-B50E8B224482}"/>
              </a:ext>
            </a:extLst>
          </p:cNvPr>
          <p:cNvSpPr/>
          <p:nvPr/>
        </p:nvSpPr>
        <p:spPr>
          <a:xfrm>
            <a:off x="4501789" y="1140544"/>
            <a:ext cx="2055600" cy="3126656"/>
          </a:xfrm>
          <a:prstGeom prst="roundRect">
            <a:avLst>
              <a:gd name="adj" fmla="val 2176"/>
            </a:avLst>
          </a:prstGeom>
          <a:solidFill>
            <a:schemeClr val="bg1"/>
          </a:solidFill>
          <a:ln w="3175">
            <a:noFill/>
          </a:ln>
          <a:effectLst>
            <a:outerShdw blurRad="762000" dist="381000" dir="5400000" sx="90000" sy="90000" algn="ctr" rotWithShape="0">
              <a:srgbClr val="023E8A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9FE566-ABAA-2838-07CF-FA5CC8FAACE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34910" y="1345804"/>
            <a:ext cx="1685381" cy="311775"/>
          </a:xfrm>
          <a:prstGeom prst="rect">
            <a:avLst/>
          </a:prstGeom>
          <a:noFill/>
          <a:effectLst/>
        </p:spPr>
        <p:txBody>
          <a:bodyPr wrap="square" lIns="34441" tIns="17220" rIns="34441" bIns="1722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Initial Dataset 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思源黑体 CN Bold"/>
              <a:cs typeface="Calibri" panose="020F0502020204030204" pitchFamily="34" charset="0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D0E9832-8596-5DC4-D067-6331C879B759}"/>
              </a:ext>
            </a:extLst>
          </p:cNvPr>
          <p:cNvSpPr/>
          <p:nvPr/>
        </p:nvSpPr>
        <p:spPr>
          <a:xfrm>
            <a:off x="6871524" y="1140544"/>
            <a:ext cx="2053689" cy="3126656"/>
          </a:xfrm>
          <a:prstGeom prst="roundRect">
            <a:avLst>
              <a:gd name="adj" fmla="val 2176"/>
            </a:avLst>
          </a:prstGeom>
          <a:solidFill>
            <a:schemeClr val="bg1"/>
          </a:solidFill>
          <a:ln w="3175">
            <a:noFill/>
          </a:ln>
          <a:effectLst>
            <a:outerShdw blurRad="762000" dist="381000" dir="5400000" sx="90000" sy="90000" algn="ctr" rotWithShape="0">
              <a:srgbClr val="03045E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B02E23A-FD72-878C-9A77-2882650DE5A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029995" y="1829709"/>
            <a:ext cx="1555183" cy="265609"/>
          </a:xfrm>
          <a:prstGeom prst="rect">
            <a:avLst/>
          </a:prstGeom>
          <a:noFill/>
          <a:effectLst/>
        </p:spPr>
        <p:txBody>
          <a:bodyPr wrap="square" lIns="34441" tIns="17220" rIns="34441" bIns="17220">
            <a:spAutoFit/>
          </a:bodyPr>
          <a:lstStyle/>
          <a:p>
            <a:pPr algn="just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>
                <a:gradFill>
                  <a:gsLst>
                    <a:gs pos="0">
                      <a:srgbClr val="023E8A"/>
                    </a:gs>
                    <a:gs pos="100000">
                      <a:srgbClr val="03045E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Task division</a:t>
            </a:r>
            <a:endParaRPr lang="zh-CN" altLang="en-US" sz="1500" dirty="0">
              <a:gradFill>
                <a:gsLst>
                  <a:gs pos="0">
                    <a:srgbClr val="023E8A"/>
                  </a:gs>
                  <a:gs pos="100000">
                    <a:srgbClr val="03045E"/>
                  </a:gs>
                </a:gsLst>
                <a:lin ang="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430418-F928-B1D2-BB61-251C05582C2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93811" y="2286703"/>
            <a:ext cx="1863315" cy="196359"/>
          </a:xfrm>
          <a:prstGeom prst="rect">
            <a:avLst/>
          </a:prstGeom>
          <a:noFill/>
          <a:effectLst/>
        </p:spPr>
        <p:txBody>
          <a:bodyPr wrap="none" lIns="34441" tIns="17220" rIns="34441" bIns="1722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cs typeface="+mn-cs"/>
              </a:rPr>
              <a:t>900 images with bounding boxes</a:t>
            </a: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思源黑体 CN Regular"/>
              <a:cs typeface="+mn-cs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0FC051B-F5B5-7802-4A7D-E9A9BB420FF6}"/>
              </a:ext>
            </a:extLst>
          </p:cNvPr>
          <p:cNvCxnSpPr>
            <a:cxnSpLocks/>
          </p:cNvCxnSpPr>
          <p:nvPr/>
        </p:nvCxnSpPr>
        <p:spPr>
          <a:xfrm>
            <a:off x="2774670" y="2187558"/>
            <a:ext cx="2466930" cy="0"/>
          </a:xfrm>
          <a:prstGeom prst="line">
            <a:avLst/>
          </a:prstGeom>
          <a:ln w="12700" cap="rnd">
            <a:gradFill>
              <a:gsLst>
                <a:gs pos="0">
                  <a:srgbClr val="0077B6"/>
                </a:gs>
                <a:gs pos="100000">
                  <a:srgbClr val="03045E"/>
                </a:gs>
              </a:gsLst>
              <a:lin ang="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C6A6972-1952-E1C3-D599-40979049AD6A}"/>
              </a:ext>
            </a:extLst>
          </p:cNvPr>
          <p:cNvSpPr txBox="1"/>
          <p:nvPr/>
        </p:nvSpPr>
        <p:spPr>
          <a:xfrm>
            <a:off x="2694694" y="1831471"/>
            <a:ext cx="413928" cy="262086"/>
          </a:xfrm>
          <a:prstGeom prst="roundRect">
            <a:avLst>
              <a:gd name="adj" fmla="val 21329"/>
            </a:avLst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Roboto Regular"/>
                <a:ea typeface="思源黑体 CN Regular"/>
                <a:cs typeface="+mn-cs"/>
              </a:rPr>
              <a:t>01</a:t>
            </a:r>
            <a:endParaRPr lang="zh-CN" altLang="en-US" sz="1500" b="1" dirty="0">
              <a:solidFill>
                <a:prstClr val="black"/>
              </a:solidFill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9F69AA2F-F006-72CE-4A83-37C5BA1B3804}"/>
              </a:ext>
            </a:extLst>
          </p:cNvPr>
          <p:cNvSpPr/>
          <p:nvPr/>
        </p:nvSpPr>
        <p:spPr>
          <a:xfrm>
            <a:off x="2762913" y="1815722"/>
            <a:ext cx="277490" cy="293582"/>
          </a:xfrm>
          <a:prstGeom prst="roundRect">
            <a:avLst/>
          </a:prstGeom>
          <a:noFill/>
          <a:ln>
            <a:solidFill>
              <a:srgbClr val="0096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4E546CC-9CEB-5145-725F-E843443B95A7}"/>
              </a:ext>
            </a:extLst>
          </p:cNvPr>
          <p:cNvCxnSpPr>
            <a:cxnSpLocks/>
          </p:cNvCxnSpPr>
          <p:nvPr/>
        </p:nvCxnSpPr>
        <p:spPr>
          <a:xfrm>
            <a:off x="5547663" y="2931452"/>
            <a:ext cx="2661151" cy="48"/>
          </a:xfrm>
          <a:prstGeom prst="line">
            <a:avLst/>
          </a:prstGeom>
          <a:ln w="12700" cap="rnd">
            <a:gradFill>
              <a:gsLst>
                <a:gs pos="0">
                  <a:srgbClr val="0077B6"/>
                </a:gs>
                <a:gs pos="100000">
                  <a:srgbClr val="03045E"/>
                </a:gs>
              </a:gsLst>
              <a:lin ang="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A58C8B67-C51F-3E4E-DD80-598211BDB1D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802989" y="2573603"/>
            <a:ext cx="1377945" cy="265609"/>
          </a:xfrm>
          <a:prstGeom prst="rect">
            <a:avLst/>
          </a:prstGeom>
          <a:noFill/>
          <a:effectLst/>
        </p:spPr>
        <p:txBody>
          <a:bodyPr wrap="square" lIns="34441" tIns="17220" rIns="34441" bIns="17220">
            <a:spAutoFit/>
          </a:bodyPr>
          <a:lstStyle/>
          <a:p>
            <a:pPr algn="just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>
                <a:gradFill>
                  <a:gsLst>
                    <a:gs pos="0">
                      <a:srgbClr val="023E8A"/>
                    </a:gs>
                    <a:gs pos="100000">
                      <a:srgbClr val="03045E"/>
                    </a:gs>
                  </a:gsLst>
                  <a:lin ang="0" scaled="0"/>
                </a:gradFill>
                <a:latin typeface="Calibri" panose="020F0502020204030204" pitchFamily="34" charset="0"/>
                <a:ea typeface="思源黑体 CN Bold"/>
                <a:cs typeface="Calibri" panose="020F0502020204030204" pitchFamily="34" charset="0"/>
              </a:rPr>
              <a:t>Labeling</a:t>
            </a:r>
            <a:endParaRPr lang="zh-CN" altLang="en-US" sz="1500" dirty="0">
              <a:gradFill>
                <a:gsLst>
                  <a:gs pos="0">
                    <a:srgbClr val="023E8A"/>
                  </a:gs>
                  <a:gs pos="100000">
                    <a:srgbClr val="03045E"/>
                  </a:gs>
                </a:gsLst>
                <a:lin ang="0" scaled="0"/>
              </a:gradFill>
              <a:latin typeface="Calibri" panose="020F0502020204030204" pitchFamily="34" charset="0"/>
              <a:ea typeface="思源黑体 CN Bold"/>
              <a:cs typeface="Calibri" panose="020F050202020403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5B00F48-41BF-2727-E7D8-F1014128C00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466805" y="3030597"/>
            <a:ext cx="1911406" cy="196359"/>
          </a:xfrm>
          <a:prstGeom prst="rect">
            <a:avLst/>
          </a:prstGeom>
          <a:noFill/>
          <a:effectLst/>
        </p:spPr>
        <p:txBody>
          <a:bodyPr wrap="none" lIns="34441" tIns="17220" rIns="34441" bIns="1722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Regular"/>
                <a:ea typeface="思源黑体 CN Regular"/>
                <a:cs typeface="+mn-cs"/>
              </a:rPr>
              <a:t>Manual labelling of damage types</a:t>
            </a: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思源黑体 CN Regular"/>
              <a:ea typeface="思源黑体 CN Regular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B220232-7763-0AB6-3374-3002D8A73384}"/>
              </a:ext>
            </a:extLst>
          </p:cNvPr>
          <p:cNvSpPr txBox="1"/>
          <p:nvPr/>
        </p:nvSpPr>
        <p:spPr>
          <a:xfrm>
            <a:off x="5464899" y="2575365"/>
            <a:ext cx="413928" cy="262086"/>
          </a:xfrm>
          <a:prstGeom prst="roundRect">
            <a:avLst>
              <a:gd name="adj" fmla="val 21329"/>
            </a:avLst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b="1" dirty="0">
                <a:solidFill>
                  <a:prstClr val="black"/>
                </a:solidFill>
                <a:latin typeface="Roboto Regular"/>
                <a:ea typeface="思源黑体 CN Regular"/>
                <a:cs typeface="+mn-cs"/>
              </a:rPr>
              <a:t>02</a:t>
            </a:r>
            <a:endParaRPr lang="zh-CN" altLang="en-US" sz="1500" b="1" dirty="0">
              <a:solidFill>
                <a:prstClr val="black"/>
              </a:solidFill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71266D88-8D92-7B6A-C310-B473F461A96C}"/>
              </a:ext>
            </a:extLst>
          </p:cNvPr>
          <p:cNvSpPr/>
          <p:nvPr/>
        </p:nvSpPr>
        <p:spPr>
          <a:xfrm>
            <a:off x="5525499" y="2559616"/>
            <a:ext cx="277490" cy="293582"/>
          </a:xfrm>
          <a:prstGeom prst="roundRect">
            <a:avLst/>
          </a:prstGeom>
          <a:noFill/>
          <a:ln>
            <a:solidFill>
              <a:srgbClr val="007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2"/>
              </a:solidFill>
              <a:latin typeface="Roboto Regular"/>
              <a:ea typeface="思源黑体 CN Regular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88233D6-2584-1F74-9BE5-B7E24B19674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143478" y="1345804"/>
            <a:ext cx="1580033" cy="332550"/>
          </a:xfrm>
          <a:prstGeom prst="rect">
            <a:avLst/>
          </a:prstGeom>
          <a:noFill/>
          <a:effectLst/>
        </p:spPr>
        <p:txBody>
          <a:bodyPr wrap="square" lIns="34441" tIns="17220" rIns="34441" bIns="1722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Labeled dataset</a:t>
            </a:r>
            <a:endParaRPr lang="zh-CN" altLang="en-US" b="1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80C03B-024D-A878-0750-FA62736F886D}"/>
              </a:ext>
            </a:extLst>
          </p:cNvPr>
          <p:cNvGrpSpPr/>
          <p:nvPr/>
        </p:nvGrpSpPr>
        <p:grpSpPr>
          <a:xfrm rot="16200000">
            <a:off x="8058163" y="1487394"/>
            <a:ext cx="486641" cy="1053041"/>
            <a:chOff x="-633993" y="1391521"/>
            <a:chExt cx="316795" cy="685512"/>
          </a:xfrm>
          <a:gradFill flip="none" rotWithShape="1">
            <a:gsLst>
              <a:gs pos="0">
                <a:srgbClr val="023E8A"/>
              </a:gs>
              <a:gs pos="50000">
                <a:srgbClr val="0096C7"/>
              </a:gs>
              <a:gs pos="100000">
                <a:srgbClr val="90E0EF"/>
              </a:gs>
            </a:gsLst>
            <a:lin ang="2700000" scaled="1"/>
            <a:tileRect/>
          </a:gradFill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404CA440-377F-6CD4-668A-24483E5FCBA5}"/>
                </a:ext>
              </a:extLst>
            </p:cNvPr>
            <p:cNvSpPr/>
            <p:nvPr/>
          </p:nvSpPr>
          <p:spPr>
            <a:xfrm>
              <a:off x="-633993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52BE7577-FFA7-BCFA-A1AE-154B5AAA3F36}"/>
                </a:ext>
              </a:extLst>
            </p:cNvPr>
            <p:cNvSpPr/>
            <p:nvPr/>
          </p:nvSpPr>
          <p:spPr>
            <a:xfrm>
              <a:off x="-562776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43EFF268-CAD2-18E3-A9EB-AC3C7457A9C5}"/>
                </a:ext>
              </a:extLst>
            </p:cNvPr>
            <p:cNvSpPr/>
            <p:nvPr/>
          </p:nvSpPr>
          <p:spPr>
            <a:xfrm>
              <a:off x="-491558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114EB298-AB2E-9105-B8D0-C02888C62661}"/>
                </a:ext>
              </a:extLst>
            </p:cNvPr>
            <p:cNvSpPr/>
            <p:nvPr/>
          </p:nvSpPr>
          <p:spPr>
            <a:xfrm>
              <a:off x="-420340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A8B265B-9A0D-E36A-8016-FBAF8822D5DC}"/>
                </a:ext>
              </a:extLst>
            </p:cNvPr>
            <p:cNvSpPr/>
            <p:nvPr/>
          </p:nvSpPr>
          <p:spPr>
            <a:xfrm>
              <a:off x="-349123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77487EA7-EE60-9CBA-FC80-833CB8C410BE}"/>
                </a:ext>
              </a:extLst>
            </p:cNvPr>
            <p:cNvSpPr/>
            <p:nvPr/>
          </p:nvSpPr>
          <p:spPr>
            <a:xfrm>
              <a:off x="-633993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BB220419-6C2C-D599-E47C-B46E5BC193AF}"/>
                </a:ext>
              </a:extLst>
            </p:cNvPr>
            <p:cNvSpPr/>
            <p:nvPr/>
          </p:nvSpPr>
          <p:spPr>
            <a:xfrm>
              <a:off x="-562776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0439BBC7-3622-8FF6-7E2E-19F7F3031AAD}"/>
                </a:ext>
              </a:extLst>
            </p:cNvPr>
            <p:cNvSpPr/>
            <p:nvPr/>
          </p:nvSpPr>
          <p:spPr>
            <a:xfrm>
              <a:off x="-491558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63AFFE9-AE6C-C0E6-28D0-0DC7A45D069F}"/>
                </a:ext>
              </a:extLst>
            </p:cNvPr>
            <p:cNvSpPr/>
            <p:nvPr/>
          </p:nvSpPr>
          <p:spPr>
            <a:xfrm>
              <a:off x="-420340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DAA7AD5-F62B-79B5-251F-EF4F66A81524}"/>
                </a:ext>
              </a:extLst>
            </p:cNvPr>
            <p:cNvSpPr/>
            <p:nvPr/>
          </p:nvSpPr>
          <p:spPr>
            <a:xfrm>
              <a:off x="-349123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660CD586-3F07-A9F3-0688-C3610FAFCF30}"/>
                </a:ext>
              </a:extLst>
            </p:cNvPr>
            <p:cNvSpPr/>
            <p:nvPr/>
          </p:nvSpPr>
          <p:spPr>
            <a:xfrm>
              <a:off x="-633993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871337F4-B71C-0F13-6210-14BB4D840FD3}"/>
                </a:ext>
              </a:extLst>
            </p:cNvPr>
            <p:cNvSpPr/>
            <p:nvPr/>
          </p:nvSpPr>
          <p:spPr>
            <a:xfrm>
              <a:off x="-562776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0DF17C2-650C-F248-A21B-FAEC93D0D67D}"/>
                </a:ext>
              </a:extLst>
            </p:cNvPr>
            <p:cNvSpPr/>
            <p:nvPr/>
          </p:nvSpPr>
          <p:spPr>
            <a:xfrm>
              <a:off x="-491558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9F261C73-4D52-0953-2088-84A1E4651753}"/>
                </a:ext>
              </a:extLst>
            </p:cNvPr>
            <p:cNvSpPr/>
            <p:nvPr/>
          </p:nvSpPr>
          <p:spPr>
            <a:xfrm>
              <a:off x="-420340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87D8928A-8584-A2CD-0F4D-9E822F4F9FBD}"/>
                </a:ext>
              </a:extLst>
            </p:cNvPr>
            <p:cNvSpPr/>
            <p:nvPr/>
          </p:nvSpPr>
          <p:spPr>
            <a:xfrm>
              <a:off x="-349123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BCCB23C8-87E1-26A6-402A-B8E21C65FF35}"/>
                </a:ext>
              </a:extLst>
            </p:cNvPr>
            <p:cNvSpPr/>
            <p:nvPr/>
          </p:nvSpPr>
          <p:spPr>
            <a:xfrm>
              <a:off x="-633993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71AF2763-72DC-0E04-7602-2252816EEBBC}"/>
                </a:ext>
              </a:extLst>
            </p:cNvPr>
            <p:cNvSpPr/>
            <p:nvPr/>
          </p:nvSpPr>
          <p:spPr>
            <a:xfrm>
              <a:off x="-562776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159723B2-EA1C-C947-672C-46A6344A03B8}"/>
                </a:ext>
              </a:extLst>
            </p:cNvPr>
            <p:cNvSpPr/>
            <p:nvPr/>
          </p:nvSpPr>
          <p:spPr>
            <a:xfrm>
              <a:off x="-491558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915F210-49D6-E1C7-3274-6B537D63806A}"/>
                </a:ext>
              </a:extLst>
            </p:cNvPr>
            <p:cNvSpPr/>
            <p:nvPr/>
          </p:nvSpPr>
          <p:spPr>
            <a:xfrm>
              <a:off x="-420340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6C3AC276-1124-84E4-8926-CDF19D5A28AF}"/>
                </a:ext>
              </a:extLst>
            </p:cNvPr>
            <p:cNvSpPr/>
            <p:nvPr/>
          </p:nvSpPr>
          <p:spPr>
            <a:xfrm>
              <a:off x="-349123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2FCB813-8096-B361-3CAF-3478F2E254B5}"/>
                </a:ext>
              </a:extLst>
            </p:cNvPr>
            <p:cNvSpPr/>
            <p:nvPr/>
          </p:nvSpPr>
          <p:spPr>
            <a:xfrm>
              <a:off x="-633993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970FB26C-1431-74D2-56FA-E6E0FD471316}"/>
                </a:ext>
              </a:extLst>
            </p:cNvPr>
            <p:cNvSpPr/>
            <p:nvPr/>
          </p:nvSpPr>
          <p:spPr>
            <a:xfrm>
              <a:off x="-562776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B14F9696-C4E8-9872-5F86-C384CFB032EE}"/>
                </a:ext>
              </a:extLst>
            </p:cNvPr>
            <p:cNvSpPr/>
            <p:nvPr/>
          </p:nvSpPr>
          <p:spPr>
            <a:xfrm>
              <a:off x="-491558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823E7F57-859E-FFF6-6165-0D2CEAF37BDF}"/>
                </a:ext>
              </a:extLst>
            </p:cNvPr>
            <p:cNvSpPr/>
            <p:nvPr/>
          </p:nvSpPr>
          <p:spPr>
            <a:xfrm>
              <a:off x="-420340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A321AA7E-1E1C-429A-CFED-AF26A8A1DB3B}"/>
                </a:ext>
              </a:extLst>
            </p:cNvPr>
            <p:cNvSpPr/>
            <p:nvPr/>
          </p:nvSpPr>
          <p:spPr>
            <a:xfrm>
              <a:off x="-349123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2E393215-09A5-34C2-8EF2-A4C8C94F32B8}"/>
                </a:ext>
              </a:extLst>
            </p:cNvPr>
            <p:cNvSpPr/>
            <p:nvPr/>
          </p:nvSpPr>
          <p:spPr>
            <a:xfrm>
              <a:off x="-633993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CB964D5C-4CD8-B364-8000-45EAD879AB80}"/>
                </a:ext>
              </a:extLst>
            </p:cNvPr>
            <p:cNvSpPr/>
            <p:nvPr/>
          </p:nvSpPr>
          <p:spPr>
            <a:xfrm>
              <a:off x="-562776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D6DCE8E2-1A5B-C143-E4E7-E837E0CF5D48}"/>
                </a:ext>
              </a:extLst>
            </p:cNvPr>
            <p:cNvSpPr/>
            <p:nvPr/>
          </p:nvSpPr>
          <p:spPr>
            <a:xfrm>
              <a:off x="-491558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106EABD5-9A6A-DEFB-8160-C6E7E8203803}"/>
                </a:ext>
              </a:extLst>
            </p:cNvPr>
            <p:cNvSpPr/>
            <p:nvPr/>
          </p:nvSpPr>
          <p:spPr>
            <a:xfrm>
              <a:off x="-420340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2655E3BF-25E8-A05F-8BF7-2E9F82083F79}"/>
                </a:ext>
              </a:extLst>
            </p:cNvPr>
            <p:cNvSpPr/>
            <p:nvPr/>
          </p:nvSpPr>
          <p:spPr>
            <a:xfrm>
              <a:off x="-349123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B3941B91-C117-F6B6-6E14-4C8195823601}"/>
                </a:ext>
              </a:extLst>
            </p:cNvPr>
            <p:cNvSpPr/>
            <p:nvPr/>
          </p:nvSpPr>
          <p:spPr>
            <a:xfrm>
              <a:off x="-633993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B5527EB5-2BBD-E75A-7FBE-9ABF95EC5F74}"/>
                </a:ext>
              </a:extLst>
            </p:cNvPr>
            <p:cNvSpPr/>
            <p:nvPr/>
          </p:nvSpPr>
          <p:spPr>
            <a:xfrm>
              <a:off x="-562776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A990A482-F319-5F4E-D10F-35E89650C802}"/>
                </a:ext>
              </a:extLst>
            </p:cNvPr>
            <p:cNvSpPr/>
            <p:nvPr/>
          </p:nvSpPr>
          <p:spPr>
            <a:xfrm>
              <a:off x="-491558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B9FDD31-4869-98C3-F4EC-E4319B4726D5}"/>
                </a:ext>
              </a:extLst>
            </p:cNvPr>
            <p:cNvSpPr/>
            <p:nvPr/>
          </p:nvSpPr>
          <p:spPr>
            <a:xfrm>
              <a:off x="-420340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927E6C24-6DD2-618A-219C-DA2E8E10B2F3}"/>
                </a:ext>
              </a:extLst>
            </p:cNvPr>
            <p:cNvSpPr/>
            <p:nvPr/>
          </p:nvSpPr>
          <p:spPr>
            <a:xfrm>
              <a:off x="-349123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FFB2AB9B-F59D-FB66-7E37-0B4EFF63B1F9}"/>
                </a:ext>
              </a:extLst>
            </p:cNvPr>
            <p:cNvSpPr/>
            <p:nvPr/>
          </p:nvSpPr>
          <p:spPr>
            <a:xfrm>
              <a:off x="-633993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A0B906A5-AFB3-81D4-6D27-69E4DE74EFDF}"/>
                </a:ext>
              </a:extLst>
            </p:cNvPr>
            <p:cNvSpPr/>
            <p:nvPr/>
          </p:nvSpPr>
          <p:spPr>
            <a:xfrm>
              <a:off x="-562776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11FD2AB0-BB0B-4594-3AE1-CA7902E67470}"/>
                </a:ext>
              </a:extLst>
            </p:cNvPr>
            <p:cNvSpPr/>
            <p:nvPr/>
          </p:nvSpPr>
          <p:spPr>
            <a:xfrm>
              <a:off x="-491558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A345EB62-13AC-6FFE-AD1E-C7AC424EF583}"/>
                </a:ext>
              </a:extLst>
            </p:cNvPr>
            <p:cNvSpPr/>
            <p:nvPr/>
          </p:nvSpPr>
          <p:spPr>
            <a:xfrm>
              <a:off x="-420340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2F5BC354-7B6F-46C1-6CDF-1C971DA494D9}"/>
                </a:ext>
              </a:extLst>
            </p:cNvPr>
            <p:cNvSpPr/>
            <p:nvPr/>
          </p:nvSpPr>
          <p:spPr>
            <a:xfrm>
              <a:off x="-349123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3F4E97B2-63D6-3158-5DB2-3C6EEE66EA12}"/>
                </a:ext>
              </a:extLst>
            </p:cNvPr>
            <p:cNvSpPr/>
            <p:nvPr/>
          </p:nvSpPr>
          <p:spPr>
            <a:xfrm>
              <a:off x="-633993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F37B32C7-5C79-9CC6-C502-6658A55ACC73}"/>
                </a:ext>
              </a:extLst>
            </p:cNvPr>
            <p:cNvSpPr/>
            <p:nvPr/>
          </p:nvSpPr>
          <p:spPr>
            <a:xfrm>
              <a:off x="-562776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9EA5A8CB-0BF0-9449-79A3-17DB98878739}"/>
                </a:ext>
              </a:extLst>
            </p:cNvPr>
            <p:cNvSpPr/>
            <p:nvPr/>
          </p:nvSpPr>
          <p:spPr>
            <a:xfrm>
              <a:off x="-491558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068301DC-10A5-5A6C-BBF8-159629FC4031}"/>
                </a:ext>
              </a:extLst>
            </p:cNvPr>
            <p:cNvSpPr/>
            <p:nvPr/>
          </p:nvSpPr>
          <p:spPr>
            <a:xfrm>
              <a:off x="-420340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71F1C75-4851-BB3C-23C8-D4761B41E098}"/>
                </a:ext>
              </a:extLst>
            </p:cNvPr>
            <p:cNvSpPr/>
            <p:nvPr/>
          </p:nvSpPr>
          <p:spPr>
            <a:xfrm>
              <a:off x="-349123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7E9749AD-6C21-D838-1E10-9A803F273D36}"/>
                </a:ext>
              </a:extLst>
            </p:cNvPr>
            <p:cNvSpPr/>
            <p:nvPr/>
          </p:nvSpPr>
          <p:spPr>
            <a:xfrm>
              <a:off x="-633993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75980009-374B-5B67-6122-F2A9C5F62F46}"/>
                </a:ext>
              </a:extLst>
            </p:cNvPr>
            <p:cNvSpPr/>
            <p:nvPr/>
          </p:nvSpPr>
          <p:spPr>
            <a:xfrm>
              <a:off x="-562776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A6B59872-4805-CB49-202C-38DF71465616}"/>
                </a:ext>
              </a:extLst>
            </p:cNvPr>
            <p:cNvSpPr/>
            <p:nvPr/>
          </p:nvSpPr>
          <p:spPr>
            <a:xfrm>
              <a:off x="-491558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01FEE1F-604B-F7C6-8115-93CFAA08B36A}"/>
                </a:ext>
              </a:extLst>
            </p:cNvPr>
            <p:cNvSpPr/>
            <p:nvPr/>
          </p:nvSpPr>
          <p:spPr>
            <a:xfrm>
              <a:off x="-420340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AF738FD4-B82E-85C7-D444-B96E70CE150F}"/>
                </a:ext>
              </a:extLst>
            </p:cNvPr>
            <p:cNvSpPr/>
            <p:nvPr/>
          </p:nvSpPr>
          <p:spPr>
            <a:xfrm>
              <a:off x="-349123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</p:grp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91C2D1C-1776-10C8-17CA-5B855A60BBC6}"/>
              </a:ext>
            </a:extLst>
          </p:cNvPr>
          <p:cNvSpPr txBox="1"/>
          <p:nvPr/>
        </p:nvSpPr>
        <p:spPr>
          <a:xfrm rot="5400000">
            <a:off x="923147" y="2573119"/>
            <a:ext cx="2476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  <a:alpha val="4000"/>
                  </a:prstClr>
                </a:solidFill>
                <a:latin typeface="Roboto Bold"/>
                <a:cs typeface="+mn-cs"/>
              </a:rPr>
              <a:t>Data images</a:t>
            </a:r>
            <a:endParaRPr lang="zh-CN" altLang="en-US" sz="2400" dirty="0">
              <a:solidFill>
                <a:prstClr val="black">
                  <a:lumMod val="75000"/>
                  <a:lumOff val="25000"/>
                  <a:alpha val="4000"/>
                </a:prstClr>
              </a:solidFill>
              <a:latin typeface="Roboto Bold"/>
              <a:cs typeface="+mn-cs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4666866-7C8D-0106-B6A6-3DFD5B0C3475}"/>
              </a:ext>
            </a:extLst>
          </p:cNvPr>
          <p:cNvSpPr txBox="1"/>
          <p:nvPr/>
        </p:nvSpPr>
        <p:spPr>
          <a:xfrm rot="5400000">
            <a:off x="3484447" y="2568948"/>
            <a:ext cx="2476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  <a:alpha val="4000"/>
                  </a:prstClr>
                </a:solidFill>
                <a:latin typeface="Roboto Bold"/>
                <a:cs typeface="+mn-cs"/>
              </a:rPr>
              <a:t>Initial Dataset </a:t>
            </a:r>
            <a:endParaRPr lang="zh-CN" altLang="en-US" sz="2400" dirty="0">
              <a:solidFill>
                <a:prstClr val="black">
                  <a:lumMod val="75000"/>
                  <a:lumOff val="25000"/>
                  <a:alpha val="4000"/>
                </a:prstClr>
              </a:solidFill>
              <a:latin typeface="Roboto Bold"/>
              <a:cs typeface="+mn-cs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C9D058B-3C39-70D0-E48E-56C4932F85E0}"/>
              </a:ext>
            </a:extLst>
          </p:cNvPr>
          <p:cNvSpPr txBox="1"/>
          <p:nvPr/>
        </p:nvSpPr>
        <p:spPr>
          <a:xfrm rot="5400000">
            <a:off x="5771011" y="2568948"/>
            <a:ext cx="2476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zh-CN" sz="2400" dirty="0">
                <a:solidFill>
                  <a:prstClr val="black">
                    <a:lumMod val="75000"/>
                    <a:lumOff val="25000"/>
                    <a:alpha val="4000"/>
                  </a:prstClr>
                </a:solidFill>
                <a:latin typeface="Roboto Bold"/>
                <a:cs typeface="+mn-cs"/>
              </a:rPr>
              <a:t>Labeled dataset</a:t>
            </a:r>
            <a:endParaRPr lang="zh-CN" altLang="en-US" sz="2400" dirty="0">
              <a:solidFill>
                <a:prstClr val="black">
                  <a:lumMod val="75000"/>
                  <a:lumOff val="25000"/>
                  <a:alpha val="4000"/>
                </a:prstClr>
              </a:solidFill>
              <a:latin typeface="Roboto Bold"/>
              <a:cs typeface="+mn-cs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BCFD7A3F-77DF-0171-DFCE-1202573B43E2}"/>
              </a:ext>
            </a:extLst>
          </p:cNvPr>
          <p:cNvSpPr/>
          <p:nvPr/>
        </p:nvSpPr>
        <p:spPr>
          <a:xfrm>
            <a:off x="5766580" y="1822632"/>
            <a:ext cx="195538" cy="195538"/>
          </a:xfrm>
          <a:prstGeom prst="ellipse">
            <a:avLst/>
          </a:prstGeom>
          <a:gradFill flip="none" rotWithShape="1">
            <a:gsLst>
              <a:gs pos="57000">
                <a:srgbClr val="0096C7"/>
              </a:gs>
              <a:gs pos="94000">
                <a:srgbClr val="90E0EF"/>
              </a:gs>
              <a:gs pos="74000">
                <a:srgbClr val="0096C7"/>
              </a:gs>
              <a:gs pos="20000">
                <a:srgbClr val="90E0EF"/>
              </a:gs>
            </a:gsLst>
            <a:lin ang="2700000" scaled="1"/>
            <a:tileRect/>
          </a:gradFill>
          <a:ln>
            <a:noFill/>
          </a:ln>
          <a:effectLst>
            <a:outerShdw blurRad="254000" dist="254000" dir="5400000" sx="80000" sy="80000" algn="t" rotWithShape="0">
              <a:srgbClr val="90E0EF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FE84671A-F079-5A1B-0737-251742DFAEE8}"/>
              </a:ext>
            </a:extLst>
          </p:cNvPr>
          <p:cNvSpPr/>
          <p:nvPr/>
        </p:nvSpPr>
        <p:spPr>
          <a:xfrm>
            <a:off x="2349313" y="2759658"/>
            <a:ext cx="85958" cy="85958"/>
          </a:xfrm>
          <a:prstGeom prst="ellipse">
            <a:avLst/>
          </a:prstGeom>
          <a:gradFill flip="none" rotWithShape="1">
            <a:gsLst>
              <a:gs pos="58000">
                <a:srgbClr val="0096C7"/>
              </a:gs>
              <a:gs pos="94000">
                <a:srgbClr val="90E0EF"/>
              </a:gs>
              <a:gs pos="74000">
                <a:srgbClr val="0096C7"/>
              </a:gs>
              <a:gs pos="20000">
                <a:srgbClr val="90E0EF"/>
              </a:gs>
            </a:gsLst>
            <a:lin ang="2700000" scaled="1"/>
            <a:tileRect/>
          </a:gradFill>
          <a:ln>
            <a:noFill/>
          </a:ln>
          <a:effectLst>
            <a:outerShdw blurRad="254000" dist="254000" dir="5400000" sx="80000" sy="80000" algn="t" rotWithShape="0">
              <a:srgbClr val="FF0035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1BF9C3AF-52B5-9DB4-E78F-A631F96A0946}"/>
              </a:ext>
            </a:extLst>
          </p:cNvPr>
          <p:cNvSpPr/>
          <p:nvPr/>
        </p:nvSpPr>
        <p:spPr>
          <a:xfrm>
            <a:off x="8376838" y="2436459"/>
            <a:ext cx="337301" cy="337301"/>
          </a:xfrm>
          <a:prstGeom prst="ellipse">
            <a:avLst/>
          </a:prstGeom>
          <a:gradFill flip="none" rotWithShape="1">
            <a:gsLst>
              <a:gs pos="58000">
                <a:srgbClr val="0096C7"/>
              </a:gs>
              <a:gs pos="94000">
                <a:srgbClr val="90E0EF"/>
              </a:gs>
              <a:gs pos="74000">
                <a:srgbClr val="0096C7"/>
              </a:gs>
              <a:gs pos="20000">
                <a:srgbClr val="90E0EF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254000" dist="254000" dir="5400000" sx="80000" sy="80000" algn="t" rotWithShape="0">
              <a:srgbClr val="023E8A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>
                  <a:alpha val="4000"/>
                </a:prstClr>
              </a:solidFill>
              <a:latin typeface="Roboto Regular"/>
              <a:ea typeface="思源黑体 CN Regular"/>
            </a:endParaRPr>
          </a:p>
        </p:txBody>
      </p: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ACDFE789-248F-F9BF-5D66-E019DB880A60}"/>
              </a:ext>
            </a:extLst>
          </p:cNvPr>
          <p:cNvCxnSpPr>
            <a:cxnSpLocks/>
          </p:cNvCxnSpPr>
          <p:nvPr/>
        </p:nvCxnSpPr>
        <p:spPr>
          <a:xfrm>
            <a:off x="1938915" y="1122719"/>
            <a:ext cx="2055600" cy="0"/>
          </a:xfrm>
          <a:prstGeom prst="line">
            <a:avLst/>
          </a:prstGeom>
          <a:ln w="7620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5E20E313-6405-6D98-6429-0FACF62CCA1C}"/>
              </a:ext>
            </a:extLst>
          </p:cNvPr>
          <p:cNvCxnSpPr>
            <a:cxnSpLocks/>
          </p:cNvCxnSpPr>
          <p:nvPr/>
        </p:nvCxnSpPr>
        <p:spPr>
          <a:xfrm>
            <a:off x="4503600" y="1139518"/>
            <a:ext cx="2055600" cy="0"/>
          </a:xfrm>
          <a:prstGeom prst="line">
            <a:avLst/>
          </a:prstGeom>
          <a:ln w="76200">
            <a:solidFill>
              <a:srgbClr val="02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5F1DF103-0A80-E7E8-1F13-95FEF385E492}"/>
              </a:ext>
            </a:extLst>
          </p:cNvPr>
          <p:cNvCxnSpPr>
            <a:cxnSpLocks/>
          </p:cNvCxnSpPr>
          <p:nvPr/>
        </p:nvCxnSpPr>
        <p:spPr>
          <a:xfrm>
            <a:off x="6872400" y="1139518"/>
            <a:ext cx="2055600" cy="0"/>
          </a:xfrm>
          <a:prstGeom prst="line">
            <a:avLst/>
          </a:prstGeom>
          <a:ln w="76200">
            <a:solidFill>
              <a:srgbClr val="030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图片 129">
            <a:extLst>
              <a:ext uri="{FF2B5EF4-FFF2-40B4-BE49-F238E27FC236}">
                <a16:creationId xmlns:a16="http://schemas.microsoft.com/office/drawing/2014/main" id="{408A250C-BF41-8AA9-BB5C-DBD7975622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6848" y="3600000"/>
            <a:ext cx="364066" cy="521828"/>
          </a:xfrm>
          <a:prstGeom prst="rect">
            <a:avLst/>
          </a:prstGeom>
        </p:spPr>
      </p:pic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6AFF86D9-AE62-F087-6F9C-87B8F998DB1D}"/>
              </a:ext>
            </a:extLst>
          </p:cNvPr>
          <p:cNvGrpSpPr/>
          <p:nvPr/>
        </p:nvGrpSpPr>
        <p:grpSpPr>
          <a:xfrm rot="16200000">
            <a:off x="2303288" y="3115953"/>
            <a:ext cx="486641" cy="1053041"/>
            <a:chOff x="-633993" y="1391521"/>
            <a:chExt cx="316795" cy="685512"/>
          </a:xfrm>
          <a:gradFill flip="none" rotWithShape="1">
            <a:gsLst>
              <a:gs pos="0">
                <a:srgbClr val="023E8A"/>
              </a:gs>
              <a:gs pos="50000">
                <a:srgbClr val="0096C7"/>
              </a:gs>
              <a:gs pos="100000">
                <a:srgbClr val="90E0EF"/>
              </a:gs>
            </a:gsLst>
            <a:lin ang="2700000" scaled="1"/>
            <a:tileRect/>
          </a:gradFill>
        </p:grpSpPr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73BFF133-BBCC-C5E0-DAF1-DF624D04F2EC}"/>
                </a:ext>
              </a:extLst>
            </p:cNvPr>
            <p:cNvSpPr/>
            <p:nvPr/>
          </p:nvSpPr>
          <p:spPr>
            <a:xfrm>
              <a:off x="-633993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8546BC72-A991-DAD0-006A-45F0B80C5CB3}"/>
                </a:ext>
              </a:extLst>
            </p:cNvPr>
            <p:cNvSpPr/>
            <p:nvPr/>
          </p:nvSpPr>
          <p:spPr>
            <a:xfrm>
              <a:off x="-562776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5BB24AAB-716E-24A9-68ED-D5F93F0C1A21}"/>
                </a:ext>
              </a:extLst>
            </p:cNvPr>
            <p:cNvSpPr/>
            <p:nvPr/>
          </p:nvSpPr>
          <p:spPr>
            <a:xfrm>
              <a:off x="-491558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BA80F6AF-5D19-4AFE-D77E-F53A752D9159}"/>
                </a:ext>
              </a:extLst>
            </p:cNvPr>
            <p:cNvSpPr/>
            <p:nvPr/>
          </p:nvSpPr>
          <p:spPr>
            <a:xfrm>
              <a:off x="-420340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B2A087B8-83A8-EB50-311D-F2F6FDCB5C2C}"/>
                </a:ext>
              </a:extLst>
            </p:cNvPr>
            <p:cNvSpPr/>
            <p:nvPr/>
          </p:nvSpPr>
          <p:spPr>
            <a:xfrm>
              <a:off x="-349123" y="1754625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CBFC4FBE-146A-C8CB-79A3-37BD47572B91}"/>
                </a:ext>
              </a:extLst>
            </p:cNvPr>
            <p:cNvSpPr/>
            <p:nvPr/>
          </p:nvSpPr>
          <p:spPr>
            <a:xfrm>
              <a:off x="-633993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65B2C8CB-FD23-AEAF-3D2A-74A3C2082F17}"/>
                </a:ext>
              </a:extLst>
            </p:cNvPr>
            <p:cNvSpPr/>
            <p:nvPr/>
          </p:nvSpPr>
          <p:spPr>
            <a:xfrm>
              <a:off x="-562776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37AF288A-F480-593B-7534-08A7C1B8C266}"/>
                </a:ext>
              </a:extLst>
            </p:cNvPr>
            <p:cNvSpPr/>
            <p:nvPr/>
          </p:nvSpPr>
          <p:spPr>
            <a:xfrm>
              <a:off x="-491558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4D385981-1DCB-9862-E775-BAE391583D45}"/>
                </a:ext>
              </a:extLst>
            </p:cNvPr>
            <p:cNvSpPr/>
            <p:nvPr/>
          </p:nvSpPr>
          <p:spPr>
            <a:xfrm>
              <a:off x="-420340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1CF15B71-52EC-52E9-FF8D-0B81F42F8773}"/>
                </a:ext>
              </a:extLst>
            </p:cNvPr>
            <p:cNvSpPr/>
            <p:nvPr/>
          </p:nvSpPr>
          <p:spPr>
            <a:xfrm>
              <a:off x="-349123" y="1827246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1728CCA5-F437-75DE-5FF6-1B3105EA19DB}"/>
                </a:ext>
              </a:extLst>
            </p:cNvPr>
            <p:cNvSpPr/>
            <p:nvPr/>
          </p:nvSpPr>
          <p:spPr>
            <a:xfrm>
              <a:off x="-633993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438EC23E-E116-1A55-D398-AF933C23FB30}"/>
                </a:ext>
              </a:extLst>
            </p:cNvPr>
            <p:cNvSpPr/>
            <p:nvPr/>
          </p:nvSpPr>
          <p:spPr>
            <a:xfrm>
              <a:off x="-562776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1C87912D-4631-B099-56C0-608C48F68ADB}"/>
                </a:ext>
              </a:extLst>
            </p:cNvPr>
            <p:cNvSpPr/>
            <p:nvPr/>
          </p:nvSpPr>
          <p:spPr>
            <a:xfrm>
              <a:off x="-491558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4317EE30-FBE7-6C2A-3ACB-D46ED904B5D2}"/>
                </a:ext>
              </a:extLst>
            </p:cNvPr>
            <p:cNvSpPr/>
            <p:nvPr/>
          </p:nvSpPr>
          <p:spPr>
            <a:xfrm>
              <a:off x="-420340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5001B4B0-187D-81FF-9CEA-2370699FACB9}"/>
                </a:ext>
              </a:extLst>
            </p:cNvPr>
            <p:cNvSpPr/>
            <p:nvPr/>
          </p:nvSpPr>
          <p:spPr>
            <a:xfrm>
              <a:off x="-349123" y="1899867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199D64D1-B66F-0CC6-203F-EAB8E8138C6B}"/>
                </a:ext>
              </a:extLst>
            </p:cNvPr>
            <p:cNvSpPr/>
            <p:nvPr/>
          </p:nvSpPr>
          <p:spPr>
            <a:xfrm>
              <a:off x="-633993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D5FDEE01-EBDF-5FCB-D197-8320117E3877}"/>
                </a:ext>
              </a:extLst>
            </p:cNvPr>
            <p:cNvSpPr/>
            <p:nvPr/>
          </p:nvSpPr>
          <p:spPr>
            <a:xfrm>
              <a:off x="-562776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2849B4FE-8C54-1D10-DCE9-35BE62598202}"/>
                </a:ext>
              </a:extLst>
            </p:cNvPr>
            <p:cNvSpPr/>
            <p:nvPr/>
          </p:nvSpPr>
          <p:spPr>
            <a:xfrm>
              <a:off x="-491558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3AEA7C2B-ED5E-B90E-8244-B1D8B91EE3FA}"/>
                </a:ext>
              </a:extLst>
            </p:cNvPr>
            <p:cNvSpPr/>
            <p:nvPr/>
          </p:nvSpPr>
          <p:spPr>
            <a:xfrm>
              <a:off x="-420340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067356E3-03EF-9EEA-8D1F-17184CD1D682}"/>
                </a:ext>
              </a:extLst>
            </p:cNvPr>
            <p:cNvSpPr/>
            <p:nvPr/>
          </p:nvSpPr>
          <p:spPr>
            <a:xfrm>
              <a:off x="-349123" y="197248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4DA43B74-CB5E-45F4-FA4F-7DA3BB83A1BB}"/>
                </a:ext>
              </a:extLst>
            </p:cNvPr>
            <p:cNvSpPr/>
            <p:nvPr/>
          </p:nvSpPr>
          <p:spPr>
            <a:xfrm>
              <a:off x="-633993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5DDF3590-3C76-0805-9A82-94AE4AB4682C}"/>
                </a:ext>
              </a:extLst>
            </p:cNvPr>
            <p:cNvSpPr/>
            <p:nvPr/>
          </p:nvSpPr>
          <p:spPr>
            <a:xfrm>
              <a:off x="-562776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C2F12B4-9212-40B6-3661-DE43796FD882}"/>
                </a:ext>
              </a:extLst>
            </p:cNvPr>
            <p:cNvSpPr/>
            <p:nvPr/>
          </p:nvSpPr>
          <p:spPr>
            <a:xfrm>
              <a:off x="-491558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93136684-32B5-5BC2-CEB9-2EAC18BEFEF1}"/>
                </a:ext>
              </a:extLst>
            </p:cNvPr>
            <p:cNvSpPr/>
            <p:nvPr/>
          </p:nvSpPr>
          <p:spPr>
            <a:xfrm>
              <a:off x="-420340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0AB06994-D4AC-5011-C2F8-E7A876B53964}"/>
                </a:ext>
              </a:extLst>
            </p:cNvPr>
            <p:cNvSpPr/>
            <p:nvPr/>
          </p:nvSpPr>
          <p:spPr>
            <a:xfrm>
              <a:off x="-349123" y="2045108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690C9467-7932-F8D1-A48A-6C28F5B18478}"/>
                </a:ext>
              </a:extLst>
            </p:cNvPr>
            <p:cNvSpPr/>
            <p:nvPr/>
          </p:nvSpPr>
          <p:spPr>
            <a:xfrm>
              <a:off x="-633993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0E9C8195-84FC-6DCB-DE72-A90331665D8C}"/>
                </a:ext>
              </a:extLst>
            </p:cNvPr>
            <p:cNvSpPr/>
            <p:nvPr/>
          </p:nvSpPr>
          <p:spPr>
            <a:xfrm>
              <a:off x="-562776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B142D58C-D843-D2CD-DB93-5A2F74C454C1}"/>
                </a:ext>
              </a:extLst>
            </p:cNvPr>
            <p:cNvSpPr/>
            <p:nvPr/>
          </p:nvSpPr>
          <p:spPr>
            <a:xfrm>
              <a:off x="-491558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0E54D104-52CE-A517-9603-5911026718E1}"/>
                </a:ext>
              </a:extLst>
            </p:cNvPr>
            <p:cNvSpPr/>
            <p:nvPr/>
          </p:nvSpPr>
          <p:spPr>
            <a:xfrm>
              <a:off x="-420340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996ADDD4-F8D9-85AB-88A8-E36DF66E49C4}"/>
                </a:ext>
              </a:extLst>
            </p:cNvPr>
            <p:cNvSpPr/>
            <p:nvPr/>
          </p:nvSpPr>
          <p:spPr>
            <a:xfrm>
              <a:off x="-349123" y="1391521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E7A9A5C2-F778-FB94-4ACB-A43DA14C4C1E}"/>
                </a:ext>
              </a:extLst>
            </p:cNvPr>
            <p:cNvSpPr/>
            <p:nvPr/>
          </p:nvSpPr>
          <p:spPr>
            <a:xfrm>
              <a:off x="-633993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CDC4F9D2-2CA6-7885-633F-A308203C8568}"/>
                </a:ext>
              </a:extLst>
            </p:cNvPr>
            <p:cNvSpPr/>
            <p:nvPr/>
          </p:nvSpPr>
          <p:spPr>
            <a:xfrm>
              <a:off x="-562776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B6A9A778-F83C-0A79-9836-37B7B5CB3D19}"/>
                </a:ext>
              </a:extLst>
            </p:cNvPr>
            <p:cNvSpPr/>
            <p:nvPr/>
          </p:nvSpPr>
          <p:spPr>
            <a:xfrm>
              <a:off x="-491558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F246218C-3F96-3122-5A81-51C432E3B560}"/>
                </a:ext>
              </a:extLst>
            </p:cNvPr>
            <p:cNvSpPr/>
            <p:nvPr/>
          </p:nvSpPr>
          <p:spPr>
            <a:xfrm>
              <a:off x="-420340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A343AB8C-3220-D685-1CDC-AD4E1C96864B}"/>
                </a:ext>
              </a:extLst>
            </p:cNvPr>
            <p:cNvSpPr/>
            <p:nvPr/>
          </p:nvSpPr>
          <p:spPr>
            <a:xfrm>
              <a:off x="-349123" y="1464142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A0B22851-F6B5-91E2-F747-8664B4C1F402}"/>
                </a:ext>
              </a:extLst>
            </p:cNvPr>
            <p:cNvSpPr/>
            <p:nvPr/>
          </p:nvSpPr>
          <p:spPr>
            <a:xfrm>
              <a:off x="-633993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6037E30A-3DB1-3A2E-2DC7-95024377B3FE}"/>
                </a:ext>
              </a:extLst>
            </p:cNvPr>
            <p:cNvSpPr/>
            <p:nvPr/>
          </p:nvSpPr>
          <p:spPr>
            <a:xfrm>
              <a:off x="-562776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F0234960-B3DD-A132-BFA8-AC735F33E38E}"/>
                </a:ext>
              </a:extLst>
            </p:cNvPr>
            <p:cNvSpPr/>
            <p:nvPr/>
          </p:nvSpPr>
          <p:spPr>
            <a:xfrm>
              <a:off x="-491558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id="{42906C0A-E6EF-27C4-CE8C-AEE88152F299}"/>
                </a:ext>
              </a:extLst>
            </p:cNvPr>
            <p:cNvSpPr/>
            <p:nvPr/>
          </p:nvSpPr>
          <p:spPr>
            <a:xfrm>
              <a:off x="-420340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DD8D8A14-155E-5B05-C73E-300B32368611}"/>
                </a:ext>
              </a:extLst>
            </p:cNvPr>
            <p:cNvSpPr/>
            <p:nvPr/>
          </p:nvSpPr>
          <p:spPr>
            <a:xfrm>
              <a:off x="-349123" y="1536763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2AB41C65-1EA1-B040-A137-254652881904}"/>
                </a:ext>
              </a:extLst>
            </p:cNvPr>
            <p:cNvSpPr/>
            <p:nvPr/>
          </p:nvSpPr>
          <p:spPr>
            <a:xfrm>
              <a:off x="-633993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112556D4-E337-212B-636A-7C1A3DB15345}"/>
                </a:ext>
              </a:extLst>
            </p:cNvPr>
            <p:cNvSpPr/>
            <p:nvPr/>
          </p:nvSpPr>
          <p:spPr>
            <a:xfrm>
              <a:off x="-562776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EF578FF3-F7B2-76D3-30BC-EE70497D7E15}"/>
                </a:ext>
              </a:extLst>
            </p:cNvPr>
            <p:cNvSpPr/>
            <p:nvPr/>
          </p:nvSpPr>
          <p:spPr>
            <a:xfrm>
              <a:off x="-491558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E1A3FEF9-E035-7321-A176-3939033D16FE}"/>
                </a:ext>
              </a:extLst>
            </p:cNvPr>
            <p:cNvSpPr/>
            <p:nvPr/>
          </p:nvSpPr>
          <p:spPr>
            <a:xfrm>
              <a:off x="-420340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751FB4F7-7C3A-C697-DD29-B317C459B1C3}"/>
                </a:ext>
              </a:extLst>
            </p:cNvPr>
            <p:cNvSpPr/>
            <p:nvPr/>
          </p:nvSpPr>
          <p:spPr>
            <a:xfrm>
              <a:off x="-349123" y="160938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FE381C17-385E-E2AA-8581-DA16FA36828B}"/>
                </a:ext>
              </a:extLst>
            </p:cNvPr>
            <p:cNvSpPr/>
            <p:nvPr/>
          </p:nvSpPr>
          <p:spPr>
            <a:xfrm>
              <a:off x="-633993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D6006698-B41A-BD46-9F31-0206D3379391}"/>
                </a:ext>
              </a:extLst>
            </p:cNvPr>
            <p:cNvSpPr/>
            <p:nvPr/>
          </p:nvSpPr>
          <p:spPr>
            <a:xfrm>
              <a:off x="-562776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8130602D-BDA0-01CD-C6AE-B561EF2FDCA5}"/>
                </a:ext>
              </a:extLst>
            </p:cNvPr>
            <p:cNvSpPr/>
            <p:nvPr/>
          </p:nvSpPr>
          <p:spPr>
            <a:xfrm>
              <a:off x="-491558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B65A8616-D69E-0B82-A8F7-855501DF8D3C}"/>
                </a:ext>
              </a:extLst>
            </p:cNvPr>
            <p:cNvSpPr/>
            <p:nvPr/>
          </p:nvSpPr>
          <p:spPr>
            <a:xfrm>
              <a:off x="-420340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678894BA-50E8-CF5D-DCCD-D45AD5E95574}"/>
                </a:ext>
              </a:extLst>
            </p:cNvPr>
            <p:cNvSpPr/>
            <p:nvPr/>
          </p:nvSpPr>
          <p:spPr>
            <a:xfrm>
              <a:off x="-349123" y="1682004"/>
              <a:ext cx="31925" cy="31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gradFill>
                  <a:gsLst>
                    <a:gs pos="49568">
                      <a:srgbClr val="12B5F6"/>
                    </a:gs>
                    <a:gs pos="86000">
                      <a:srgbClr val="2C42F6"/>
                    </a:gs>
                    <a:gs pos="14000">
                      <a:srgbClr val="00DB90"/>
                    </a:gs>
                  </a:gsLst>
                  <a:lin ang="2700000" scaled="0"/>
                </a:gradFill>
                <a:latin typeface="Roboto Regular"/>
                <a:ea typeface="思源黑体 CN Regular"/>
              </a:endParaRPr>
            </a:p>
          </p:txBody>
        </p:sp>
      </p:grpSp>
      <p:pic>
        <p:nvPicPr>
          <p:cNvPr id="182" name="图片 181" descr="图形用户界面, 应用程序&#10;&#10;描述已自动生成">
            <a:extLst>
              <a:ext uri="{FF2B5EF4-FFF2-40B4-BE49-F238E27FC236}">
                <a16:creationId xmlns:a16="http://schemas.microsoft.com/office/drawing/2014/main" id="{4FD08D69-2AA1-4AC5-0938-E5E3884673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53" b="4054"/>
          <a:stretch/>
        </p:blipFill>
        <p:spPr>
          <a:xfrm>
            <a:off x="6052856" y="3598109"/>
            <a:ext cx="372136" cy="632840"/>
          </a:xfrm>
          <a:prstGeom prst="rect">
            <a:avLst/>
          </a:prstGeom>
        </p:spPr>
      </p:pic>
      <p:pic>
        <p:nvPicPr>
          <p:cNvPr id="183" name="图片 182" descr="文本&#10;&#10;描述已自动生成">
            <a:extLst>
              <a:ext uri="{FF2B5EF4-FFF2-40B4-BE49-F238E27FC236}">
                <a16:creationId xmlns:a16="http://schemas.microsoft.com/office/drawing/2014/main" id="{0E842603-32A2-24B9-6E8B-9A0D655384C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" t="-1" r="47282" b="16404"/>
          <a:stretch/>
        </p:blipFill>
        <p:spPr>
          <a:xfrm>
            <a:off x="4558118" y="3586160"/>
            <a:ext cx="1404000" cy="612000"/>
          </a:xfrm>
          <a:prstGeom prst="rect">
            <a:avLst/>
          </a:prstGeom>
        </p:spPr>
      </p:pic>
      <p:pic>
        <p:nvPicPr>
          <p:cNvPr id="184" name="图片 183" descr="图形用户界面&#10;&#10;描述已自动生成">
            <a:extLst>
              <a:ext uri="{FF2B5EF4-FFF2-40B4-BE49-F238E27FC236}">
                <a16:creationId xmlns:a16="http://schemas.microsoft.com/office/drawing/2014/main" id="{8E014605-DF1A-2851-9B0F-3CA4CF7DD3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44865" y="3600000"/>
            <a:ext cx="362193" cy="469872"/>
          </a:xfrm>
          <a:prstGeom prst="rect">
            <a:avLst/>
          </a:prstGeom>
        </p:spPr>
      </p:pic>
      <p:pic>
        <p:nvPicPr>
          <p:cNvPr id="185" name="图片 184" descr="表格&#10;&#10;描述已自动生成">
            <a:extLst>
              <a:ext uri="{FF2B5EF4-FFF2-40B4-BE49-F238E27FC236}">
                <a16:creationId xmlns:a16="http://schemas.microsoft.com/office/drawing/2014/main" id="{C6F0572A-CFF6-65FA-C53C-222F7279DC4C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36032" r="4"/>
          <a:stretch/>
        </p:blipFill>
        <p:spPr>
          <a:xfrm>
            <a:off x="6938281" y="3572598"/>
            <a:ext cx="1404000" cy="612000"/>
          </a:xfrm>
          <a:prstGeom prst="rect">
            <a:avLst/>
          </a:prstGeom>
        </p:spPr>
      </p:pic>
      <p:pic>
        <p:nvPicPr>
          <p:cNvPr id="186" name="图片 185" descr="一辆银色的车&#10;&#10;低可信度描述已自动生成">
            <a:extLst>
              <a:ext uri="{FF2B5EF4-FFF2-40B4-BE49-F238E27FC236}">
                <a16:creationId xmlns:a16="http://schemas.microsoft.com/office/drawing/2014/main" id="{3454D7B1-A548-C5A9-E383-BEABFB326E89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5982" r="4086"/>
          <a:stretch/>
        </p:blipFill>
        <p:spPr>
          <a:xfrm>
            <a:off x="2002557" y="3583958"/>
            <a:ext cx="1404000" cy="612000"/>
          </a:xfrm>
          <a:prstGeom prst="rect">
            <a:avLst/>
          </a:prstGeom>
        </p:spPr>
      </p:pic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8663D225-E7AB-32FF-D009-C26D6FA17F4E}"/>
              </a:ext>
            </a:extLst>
          </p:cNvPr>
          <p:cNvGrpSpPr/>
          <p:nvPr/>
        </p:nvGrpSpPr>
        <p:grpSpPr>
          <a:xfrm>
            <a:off x="1196041" y="4564954"/>
            <a:ext cx="8877899" cy="7046"/>
            <a:chOff x="174171" y="6086606"/>
            <a:chExt cx="11837199" cy="9394"/>
          </a:xfrm>
        </p:grpSpPr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9A08D828-BECE-681E-6305-2AD21A869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71" y="6086606"/>
              <a:ext cx="4041290" cy="9394"/>
            </a:xfrm>
            <a:prstGeom prst="line">
              <a:avLst/>
            </a:prstGeom>
            <a:ln w="12700" cap="sq">
              <a:gradFill>
                <a:gsLst>
                  <a:gs pos="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0"/>
              </a:gra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D5FE7CF6-642F-E379-D6AC-7379C9F2EC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0080" y="6086606"/>
              <a:ext cx="4041290" cy="9394"/>
            </a:xfrm>
            <a:prstGeom prst="line">
              <a:avLst/>
            </a:prstGeom>
            <a:ln w="12700" cap="sq">
              <a:gradFill>
                <a:gsLst>
                  <a:gs pos="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0"/>
              </a:gra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27A0EE5-8E2C-EB7A-3457-88334536423D}"/>
              </a:ext>
            </a:extLst>
          </p:cNvPr>
          <p:cNvSpPr txBox="1"/>
          <p:nvPr/>
        </p:nvSpPr>
        <p:spPr>
          <a:xfrm>
            <a:off x="4635168" y="4411854"/>
            <a:ext cx="212397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+mn-lt"/>
              </a:rPr>
              <a:t>Images classification</a:t>
            </a:r>
            <a:endParaRPr lang="zh-CN" altLang="en-US" sz="1600" b="1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2337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1731C2CD-E1B8-CA96-403C-9E59C38429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0" y="731768"/>
            <a:ext cx="9144000" cy="412598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F1B0267C-FDC2-0933-D0AC-DC6A46D30612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B265782-BAFC-377C-B649-C52A4EB9A99C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460FA9E-1B34-4383-17B6-2146B0E6B193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A3B01988-0977-8518-903E-7D36E1A76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83DF5F0-0EAF-A210-4B16-8B0081CA2716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F841379-C2E7-2378-5DD4-67A4FFECE0C8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47" name="Google Shape;2109;p37">
                <a:extLst>
                  <a:ext uri="{FF2B5EF4-FFF2-40B4-BE49-F238E27FC236}">
                    <a16:creationId xmlns:a16="http://schemas.microsoft.com/office/drawing/2014/main" id="{CEE84A36-0BA8-5051-41CD-F2D523F0EB13}"/>
                  </a:ext>
                </a:extLst>
              </p:cNvPr>
              <p:cNvSpPr/>
              <p:nvPr/>
            </p:nvSpPr>
            <p:spPr>
              <a:xfrm>
                <a:off x="50229" y="1856967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E912C99-272B-44E9-5F8F-FEA054914A7F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AD6E8E3-813F-FE80-68AD-2B96EE0E7B8C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FB1B351-6755-3C79-B6D9-317BE2F55526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5793537" cy="572463"/>
            <a:chOff x="1558514" y="0"/>
            <a:chExt cx="5793537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5" y="162372"/>
              <a:ext cx="47364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Feature Extraction with InceptionV3</a:t>
              </a: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6B25AF9-D926-9D3E-F511-B6310BB83D24}"/>
              </a:ext>
            </a:extLst>
          </p:cNvPr>
          <p:cNvSpPr/>
          <p:nvPr/>
        </p:nvSpPr>
        <p:spPr>
          <a:xfrm>
            <a:off x="5221532" y="898430"/>
            <a:ext cx="3088077" cy="38630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BEEBBC6-B072-8ECC-1911-0C4845F2F3E6}"/>
              </a:ext>
            </a:extLst>
          </p:cNvPr>
          <p:cNvSpPr txBox="1"/>
          <p:nvPr/>
        </p:nvSpPr>
        <p:spPr>
          <a:xfrm>
            <a:off x="1927510" y="4919847"/>
            <a:ext cx="2427743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latin typeface="+mn-lt"/>
              </a:rPr>
              <a:t>* Training set size : Test set size = 8:2</a:t>
            </a:r>
            <a:endParaRPr lang="zh-CN" altLang="en-US" sz="1000" dirty="0" err="1">
              <a:latin typeface="+mn-lt"/>
            </a:endParaRP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ACE62834-9D8F-7F87-1E2C-34A2F0820E0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4313" t="13323" r="-1285" b="13135"/>
          <a:stretch/>
        </p:blipFill>
        <p:spPr>
          <a:xfrm>
            <a:off x="5383530" y="3091564"/>
            <a:ext cx="2833174" cy="1429200"/>
          </a:xfrm>
          <a:prstGeom prst="rect">
            <a:avLst/>
          </a:prstGeom>
        </p:spPr>
      </p:pic>
      <p:pic>
        <p:nvPicPr>
          <p:cNvPr id="25" name="图片 24" descr="图表&#10;&#10;描述已自动生成">
            <a:extLst>
              <a:ext uri="{FF2B5EF4-FFF2-40B4-BE49-F238E27FC236}">
                <a16:creationId xmlns:a16="http://schemas.microsoft.com/office/drawing/2014/main" id="{89F85200-182C-1B0A-E623-DAD452FCF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5" t="12860" r="48910" b="13597"/>
          <a:stretch/>
        </p:blipFill>
        <p:spPr>
          <a:xfrm>
            <a:off x="5275533" y="1210790"/>
            <a:ext cx="2773680" cy="140175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B9623BB-32F3-E83F-4B31-C0BE7BDF1409}"/>
              </a:ext>
            </a:extLst>
          </p:cNvPr>
          <p:cNvSpPr txBox="1"/>
          <p:nvPr/>
        </p:nvSpPr>
        <p:spPr>
          <a:xfrm>
            <a:off x="5964766" y="898430"/>
            <a:ext cx="1718356" cy="2646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de-DE" altLang="zh-CN" sz="16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_acc </a:t>
            </a:r>
            <a:r>
              <a:rPr lang="de-DE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de-DE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val_acc</a:t>
            </a:r>
            <a:endParaRPr lang="zh-CN" altLang="en-US" sz="1600" b="1" dirty="0" err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AE934AB-B7FE-C13C-7588-33D630BD4AD4}"/>
              </a:ext>
            </a:extLst>
          </p:cNvPr>
          <p:cNvSpPr txBox="1"/>
          <p:nvPr/>
        </p:nvSpPr>
        <p:spPr>
          <a:xfrm>
            <a:off x="5964766" y="4496840"/>
            <a:ext cx="1811009" cy="2646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de-DE" altLang="zh-CN" sz="16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_loss </a:t>
            </a:r>
            <a:r>
              <a:rPr lang="de-DE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vs  </a:t>
            </a:r>
            <a:r>
              <a:rPr lang="de-DE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val_loss</a:t>
            </a:r>
            <a:endParaRPr lang="zh-CN" altLang="en-US" sz="1600" b="1" dirty="0" err="1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0E73BC9-BED2-F007-7893-0B430596B2E2}"/>
              </a:ext>
            </a:extLst>
          </p:cNvPr>
          <p:cNvGrpSpPr/>
          <p:nvPr/>
        </p:nvGrpSpPr>
        <p:grpSpPr>
          <a:xfrm>
            <a:off x="3217594" y="1273610"/>
            <a:ext cx="1511426" cy="1200329"/>
            <a:chOff x="2173654" y="1147880"/>
            <a:chExt cx="1511426" cy="120032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C40D0DD-5EB4-7544-B621-1F8746CC1F92}"/>
                </a:ext>
              </a:extLst>
            </p:cNvPr>
            <p:cNvSpPr txBox="1"/>
            <p:nvPr/>
          </p:nvSpPr>
          <p:spPr>
            <a:xfrm>
              <a:off x="2173654" y="1147880"/>
              <a:ext cx="13907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7200" dirty="0">
                  <a:solidFill>
                    <a:srgbClr val="023E8A"/>
                  </a:solidFill>
                  <a:latin typeface="Impact" panose="020B0806030902050204" pitchFamily="34" charset="0"/>
                  <a:ea typeface="等线" panose="02010600030101010101" pitchFamily="2" charset="-122"/>
                  <a:cs typeface="+mn-cs"/>
                </a:rPr>
                <a:t>01</a:t>
              </a:r>
              <a:endParaRPr lang="zh-CN" altLang="en-US" sz="7200" dirty="0">
                <a:solidFill>
                  <a:srgbClr val="023E8A"/>
                </a:solidFill>
                <a:latin typeface="Impact" panose="020B080603090205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2BBE743-BF67-B45F-0128-959F974164A4}"/>
                </a:ext>
              </a:extLst>
            </p:cNvPr>
            <p:cNvSpPr txBox="1"/>
            <p:nvPr/>
          </p:nvSpPr>
          <p:spPr>
            <a:xfrm>
              <a:off x="2521390" y="1930951"/>
              <a:ext cx="1163690" cy="4035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200" b="1" dirty="0">
                  <a:solidFill>
                    <a:schemeClr val="bg1"/>
                  </a:solidFill>
                  <a:latin typeface="+mn-lt"/>
                </a:rPr>
                <a:t>InceptionV3  Accuracy</a:t>
              </a:r>
              <a:endParaRPr lang="zh-CN" altLang="en-US" sz="1200" b="1" dirty="0" err="1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2" name="箭头: 右 1">
            <a:extLst>
              <a:ext uri="{FF2B5EF4-FFF2-40B4-BE49-F238E27FC236}">
                <a16:creationId xmlns:a16="http://schemas.microsoft.com/office/drawing/2014/main" id="{BBAE76CD-6AA1-2255-DC31-0FF45DFB5E48}"/>
              </a:ext>
            </a:extLst>
          </p:cNvPr>
          <p:cNvSpPr/>
          <p:nvPr/>
        </p:nvSpPr>
        <p:spPr>
          <a:xfrm>
            <a:off x="5655975" y="2707887"/>
            <a:ext cx="2288284" cy="133543"/>
          </a:xfrm>
          <a:prstGeom prst="rightArrow">
            <a:avLst/>
          </a:prstGeom>
          <a:solidFill>
            <a:srgbClr val="009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  <a:endParaRPr lang="zh-CN" alt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FFB54DE-7EEF-8994-9E31-8A8DEF75D804}"/>
              </a:ext>
            </a:extLst>
          </p:cNvPr>
          <p:cNvSpPr txBox="1"/>
          <p:nvPr/>
        </p:nvSpPr>
        <p:spPr>
          <a:xfrm>
            <a:off x="3213278" y="3091564"/>
            <a:ext cx="1390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dirty="0">
                <a:solidFill>
                  <a:srgbClr val="023E8A"/>
                </a:solidFill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02</a:t>
            </a:r>
            <a:endParaRPr lang="zh-CN" altLang="en-US" sz="7200" dirty="0">
              <a:solidFill>
                <a:srgbClr val="023E8A"/>
              </a:solidFill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57605656-73AA-640D-FA53-EDCEA9EB4775}"/>
              </a:ext>
            </a:extLst>
          </p:cNvPr>
          <p:cNvSpPr txBox="1"/>
          <p:nvPr/>
        </p:nvSpPr>
        <p:spPr>
          <a:xfrm>
            <a:off x="3558066" y="3851753"/>
            <a:ext cx="1163690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+mn-lt"/>
              </a:rPr>
              <a:t>InceptionV3  Loss</a:t>
            </a:r>
            <a:endParaRPr lang="zh-CN" altLang="en-US" sz="1200" b="1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792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D6C16CE-8565-09CB-F82E-B618CFFE77F4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33E1F4A-5977-5B2B-B3BF-16EBA42BB3F7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415D5044-3847-B0F2-B97E-20B10E407470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9FBBE828-CB54-9BE7-4CFE-6DEE458CCA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70885C3-E191-8AE1-828B-03F53C87E2B7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2D5148B-B868-D255-DBEC-6F124913AA9D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44" name="Google Shape;2109;p37">
                <a:extLst>
                  <a:ext uri="{FF2B5EF4-FFF2-40B4-BE49-F238E27FC236}">
                    <a16:creationId xmlns:a16="http://schemas.microsoft.com/office/drawing/2014/main" id="{0657C8BD-E4F5-6835-8FD2-C470A6414AF2}"/>
                  </a:ext>
                </a:extLst>
              </p:cNvPr>
              <p:cNvSpPr/>
              <p:nvPr/>
            </p:nvSpPr>
            <p:spPr>
              <a:xfrm>
                <a:off x="50229" y="1856968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644E0E6-0FB2-B1DC-4E7C-5C4133794302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CFE5ADD-A5CF-CCDA-F384-C56DA57B2F5D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87826CC-2439-0A27-D791-B002790896DF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4088914" cy="572463"/>
            <a:chOff x="1558514" y="0"/>
            <a:chExt cx="4088914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30318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Error Analysis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F038F7C-857C-9F9E-82E5-90FF5D481808}"/>
              </a:ext>
            </a:extLst>
          </p:cNvPr>
          <p:cNvSpPr/>
          <p:nvPr/>
        </p:nvSpPr>
        <p:spPr>
          <a:xfrm>
            <a:off x="5839201" y="1338163"/>
            <a:ext cx="2465999" cy="2830912"/>
          </a:xfrm>
          <a:prstGeom prst="rect">
            <a:avLst/>
          </a:prstGeom>
          <a:solidFill>
            <a:srgbClr val="0F6FC6">
              <a:lumMod val="20000"/>
              <a:lumOff val="80000"/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C534EDC-EC42-C2FC-9729-CBD6B31623E8}"/>
              </a:ext>
            </a:extLst>
          </p:cNvPr>
          <p:cNvSpPr/>
          <p:nvPr/>
        </p:nvSpPr>
        <p:spPr>
          <a:xfrm>
            <a:off x="3244596" y="1186351"/>
            <a:ext cx="2576168" cy="324552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81000" dist="139700" dir="2700000" algn="tl" rotWithShape="0">
              <a:srgbClr val="0F6FC6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32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A3B249-1C6B-4F30-6F42-3FB7B15BEFFB}"/>
              </a:ext>
            </a:extLst>
          </p:cNvPr>
          <p:cNvSpPr/>
          <p:nvPr/>
        </p:nvSpPr>
        <p:spPr>
          <a:xfrm>
            <a:off x="3263033" y="1122719"/>
            <a:ext cx="2577600" cy="42927"/>
          </a:xfrm>
          <a:prstGeom prst="rect">
            <a:avLst/>
          </a:prstGeom>
          <a:solidFill>
            <a:srgbClr val="0F6F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324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5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pic>
        <p:nvPicPr>
          <p:cNvPr id="58" name="图片 57" descr="图表, 散点图&#10;&#10;描述已自动生成">
            <a:extLst>
              <a:ext uri="{FF2B5EF4-FFF2-40B4-BE49-F238E27FC236}">
                <a16:creationId xmlns:a16="http://schemas.microsoft.com/office/drawing/2014/main" id="{C6350246-238E-9E1D-40FD-391EFDA0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838" y="1475045"/>
            <a:ext cx="2531581" cy="24821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F8271C-F45B-DD30-41E5-999B2C342E8F}"/>
              </a:ext>
            </a:extLst>
          </p:cNvPr>
          <p:cNvSpPr txBox="1"/>
          <p:nvPr/>
        </p:nvSpPr>
        <p:spPr>
          <a:xfrm>
            <a:off x="6027982" y="2226894"/>
            <a:ext cx="2088436" cy="830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Rim is easy to predict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Dent, Scratch and Other are mixed with each other </a:t>
            </a:r>
          </a:p>
        </p:txBody>
      </p: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53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8BE6496D-970D-B3A7-BD6A-9DE3BCA11D0D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8EC4F5F-77FF-A83C-2421-6179B8EEEBE1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FB7C0C4C-337D-2381-FACE-C6F8490B4E19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D8046CBA-ED70-72F2-58D3-6C9D238C0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346932B9-C27D-40F7-ACE0-7F6FCD2F5596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B9BF1A1-273A-37A2-36B5-C49526C29F44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59" name="Google Shape;2109;p37">
                <a:extLst>
                  <a:ext uri="{FF2B5EF4-FFF2-40B4-BE49-F238E27FC236}">
                    <a16:creationId xmlns:a16="http://schemas.microsoft.com/office/drawing/2014/main" id="{279D3842-2050-3305-0D1A-32F2C92785D7}"/>
                  </a:ext>
                </a:extLst>
              </p:cNvPr>
              <p:cNvSpPr/>
              <p:nvPr/>
            </p:nvSpPr>
            <p:spPr>
              <a:xfrm>
                <a:off x="50229" y="1856968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8F7CD7D-1249-CFBC-3371-352CEB73A916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D8A181C-4135-3B3D-E70F-D1F8EE71D6C5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BC5FE1C-96E6-0E3C-3615-0239BA8279B4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4088914" cy="572463"/>
            <a:chOff x="1558514" y="0"/>
            <a:chExt cx="4088914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30318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Error Analysis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816A9D20-3064-3880-79B6-B96768FA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2388" y="1683520"/>
            <a:ext cx="1291942" cy="16900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DBB16CC-18E9-5309-CE99-D3673E7D287C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5873044" y="1656000"/>
            <a:ext cx="1380963" cy="1738710"/>
          </a:xfrm>
          <a:prstGeom prst="rect">
            <a:avLst/>
          </a:prstGeom>
          <a:scene3d>
            <a:camera prst="perspectiveLeft" fov="4800000"/>
            <a:lightRig rig="threePt" dir="t"/>
          </a:scene3d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0215AFA-E8F1-4A05-F814-29B13808F2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95745" y="1668280"/>
            <a:ext cx="1276255" cy="1726430"/>
          </a:xfrm>
          <a:prstGeom prst="rect">
            <a:avLst/>
          </a:prstGeom>
          <a:scene3d>
            <a:camera prst="perspectiveRight" fov="4800000"/>
            <a:lightRig rig="threePt" dir="t"/>
          </a:scene3d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D9D3265-D1AD-D2B2-F80F-00DCF64B22D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45043" y="1597417"/>
            <a:ext cx="1219712" cy="1868608"/>
          </a:xfrm>
          <a:prstGeom prst="rect">
            <a:avLst/>
          </a:prstGeom>
          <a:effectLst/>
          <a:scene3d>
            <a:camera prst="perspectiveRight" fov="4800000">
              <a:rot lat="0" lon="19800000" rev="0"/>
            </a:camera>
            <a:lightRig rig="threePt" dir="t"/>
          </a:scene3d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96D07CE-49AF-9E81-C510-78202609B2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52802" y="1561833"/>
            <a:ext cx="1487482" cy="1924484"/>
          </a:xfrm>
          <a:prstGeom prst="rect">
            <a:avLst/>
          </a:prstGeom>
          <a:scene3d>
            <a:camera prst="perspectiveLeft" fov="4800000">
              <a:rot lat="0" lon="1800000" rev="0"/>
            </a:camera>
            <a:lightRig rig="threePt" dir="t"/>
          </a:scene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86CF5B9-96DD-EC38-732A-48A4636C7E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0800000" flipH="1">
            <a:off x="7208993" y="3588515"/>
            <a:ext cx="1487482" cy="164598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2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>
                  <a:alpha val="69000"/>
                </a:schemeClr>
              </a:gs>
            </a:gsLst>
            <a:lin ang="5400000" scaled="1"/>
          </a:gradFill>
          <a:ln>
            <a:noFill/>
          </a:ln>
          <a:scene3d>
            <a:camera prst="perspectiveLeft" fov="4800000">
              <a:rot lat="0" lon="1800000" rev="0"/>
            </a:camera>
            <a:lightRig rig="threePt" dir="t"/>
          </a:scene3d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9DD0AB5-B155-D1E6-9CB5-0441A87A5AA9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 rot="10800000" flipH="1">
            <a:off x="5926692" y="3536886"/>
            <a:ext cx="1327315" cy="14372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2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>
                  <a:alpha val="69000"/>
                </a:schemeClr>
              </a:gs>
            </a:gsLst>
            <a:lin ang="5400000" scaled="1"/>
          </a:gradFill>
          <a:ln>
            <a:noFill/>
          </a:ln>
          <a:scene3d>
            <a:camera prst="perspectiveLeft" fov="4800000"/>
            <a:lightRig rig="threePt" dir="t"/>
          </a:scene3d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723A0CA-6565-11E7-7F98-853287B79EF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rcRect/>
          <a:stretch/>
        </p:blipFill>
        <p:spPr>
          <a:xfrm rot="10800000" flipH="1">
            <a:off x="2042098" y="3588515"/>
            <a:ext cx="1262839" cy="1354921"/>
          </a:xfrm>
          <a:prstGeom prst="rect">
            <a:avLst/>
          </a:prstGeom>
          <a:noFill/>
          <a:ln>
            <a:noFill/>
          </a:ln>
          <a:effectLst/>
          <a:scene3d>
            <a:camera prst="perspectiveRight" fov="4800000">
              <a:rot lat="0" lon="19800000" rev="0"/>
            </a:camera>
            <a:lightRig rig="threePt" dir="t"/>
          </a:scene3d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C3DA243-3B0D-ED04-38B6-24CB68E3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 flipH="1">
            <a:off x="4618584" y="3515758"/>
            <a:ext cx="1232663" cy="13154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2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>
                  <a:alpha val="69000"/>
                </a:schemeClr>
              </a:gs>
            </a:gsLst>
            <a:lin ang="5400000" scaled="1"/>
          </a:gradFill>
          <a:ln>
            <a:noFill/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0009892-1B64-340A-D154-D0B0E1FC000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/>
          <a:stretch/>
        </p:blipFill>
        <p:spPr>
          <a:xfrm rot="10800000" flipH="1">
            <a:off x="3266881" y="3536888"/>
            <a:ext cx="1276255" cy="14372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2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>
                  <a:alpha val="69000"/>
                </a:schemeClr>
              </a:gs>
            </a:gsLst>
            <a:lin ang="5400000" scaled="1"/>
          </a:gradFill>
          <a:ln>
            <a:noFill/>
          </a:ln>
          <a:scene3d>
            <a:camera prst="perspectiveRight" fov="4800000"/>
            <a:lightRig rig="threePt" dir="t"/>
          </a:scene3d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A66C2D99-4F17-8814-5CD8-1409BBD0C308}"/>
              </a:ext>
            </a:extLst>
          </p:cNvPr>
          <p:cNvSpPr/>
          <p:nvPr/>
        </p:nvSpPr>
        <p:spPr>
          <a:xfrm rot="10800000" flipV="1">
            <a:off x="1947207" y="3515758"/>
            <a:ext cx="1376887" cy="2270962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20000">
                <a:schemeClr val="bg1">
                  <a:alpha val="95000"/>
                </a:schemeClr>
              </a:gs>
              <a:gs pos="45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scene3d>
            <a:camera prst="perspectiveRight" fov="4800000">
              <a:rot lat="0" lon="19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89" rIns="68581" bIns="34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19">
              <a:lnSpc>
                <a:spcPct val="114000"/>
              </a:lnSpc>
            </a:pPr>
            <a:endParaRPr lang="zh-CN" altLang="en-US" sz="1351" baseline="-25000" dirty="0">
              <a:solidFill>
                <a:prstClr val="white"/>
              </a:solidFill>
              <a:latin typeface="Arial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64F1D6F-8C48-D9AE-0FC7-679559D20251}"/>
              </a:ext>
            </a:extLst>
          </p:cNvPr>
          <p:cNvSpPr/>
          <p:nvPr/>
        </p:nvSpPr>
        <p:spPr>
          <a:xfrm rot="10800000" flipV="1">
            <a:off x="7166331" y="3523405"/>
            <a:ext cx="1622944" cy="2310538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20000">
                <a:schemeClr val="bg1">
                  <a:alpha val="95000"/>
                </a:schemeClr>
              </a:gs>
              <a:gs pos="45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scene3d>
            <a:camera prst="perspectiveLeft" fov="4800000">
              <a:rot lat="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89" rIns="68581" bIns="34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19">
              <a:lnSpc>
                <a:spcPct val="114000"/>
              </a:lnSpc>
            </a:pPr>
            <a:endParaRPr lang="zh-CN" altLang="en-US" sz="1351" baseline="-25000" dirty="0">
              <a:solidFill>
                <a:prstClr val="white"/>
              </a:solidFill>
              <a:latin typeface="Arial"/>
              <a:ea typeface="宋体" panose="0201060003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2C11321-906A-FF45-93E5-1BF397E93C14}"/>
              </a:ext>
            </a:extLst>
          </p:cNvPr>
          <p:cNvSpPr/>
          <p:nvPr/>
        </p:nvSpPr>
        <p:spPr>
          <a:xfrm rot="10800000" flipV="1">
            <a:off x="3192568" y="3465573"/>
            <a:ext cx="1424879" cy="1982252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20000">
                <a:schemeClr val="bg1">
                  <a:alpha val="95000"/>
                </a:schemeClr>
              </a:gs>
              <a:gs pos="45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scene3d>
            <a:camera prst="perspectiveRight" fov="4800000">
              <a:rot lat="0" lon="20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89" rIns="68581" bIns="34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19">
              <a:lnSpc>
                <a:spcPct val="114000"/>
              </a:lnSpc>
            </a:pPr>
            <a:endParaRPr lang="zh-CN" altLang="en-US" sz="1351" baseline="-25000" dirty="0">
              <a:solidFill>
                <a:prstClr val="white"/>
              </a:solidFill>
              <a:latin typeface="Arial"/>
              <a:ea typeface="宋体" panose="02010600030101010101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681405C-EA31-0166-7F42-44EEB89DF036}"/>
              </a:ext>
            </a:extLst>
          </p:cNvPr>
          <p:cNvSpPr/>
          <p:nvPr/>
        </p:nvSpPr>
        <p:spPr>
          <a:xfrm rot="10800000" flipV="1">
            <a:off x="5897205" y="3424335"/>
            <a:ext cx="1418117" cy="2231225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20000">
                <a:schemeClr val="bg1">
                  <a:alpha val="95000"/>
                </a:schemeClr>
              </a:gs>
              <a:gs pos="45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scene3d>
            <a:camera prst="perspectiveLeft" fov="4800000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89" rIns="68581" bIns="34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19">
              <a:lnSpc>
                <a:spcPct val="114000"/>
              </a:lnSpc>
            </a:pPr>
            <a:endParaRPr lang="zh-CN" altLang="en-US" sz="1351" baseline="-25000" dirty="0">
              <a:solidFill>
                <a:prstClr val="white"/>
              </a:solidFill>
              <a:latin typeface="Arial"/>
              <a:ea typeface="宋体" panose="02010600030101010101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95F0054-5E6B-F49D-63CB-BF793C6A764A}"/>
              </a:ext>
            </a:extLst>
          </p:cNvPr>
          <p:cNvSpPr/>
          <p:nvPr/>
        </p:nvSpPr>
        <p:spPr>
          <a:xfrm rot="10800000" flipV="1">
            <a:off x="4521504" y="3415162"/>
            <a:ext cx="1375701" cy="2083074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20000">
                <a:schemeClr val="bg1">
                  <a:alpha val="95000"/>
                </a:schemeClr>
              </a:gs>
              <a:gs pos="45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1" tIns="34289" rIns="68581" bIns="34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719">
              <a:lnSpc>
                <a:spcPct val="114000"/>
              </a:lnSpc>
            </a:pPr>
            <a:endParaRPr lang="zh-CN" altLang="en-US" sz="1351" baseline="-25000" dirty="0">
              <a:solidFill>
                <a:prstClr val="white"/>
              </a:solidFill>
              <a:latin typeface="Arial"/>
              <a:ea typeface="宋体" panose="02010600030101010101" pitchFamily="2" charset="-122"/>
            </a:endParaRPr>
          </a:p>
        </p:txBody>
      </p: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B9E5068C-3177-2B7A-976B-F713BC96EF82}"/>
              </a:ext>
            </a:extLst>
          </p:cNvPr>
          <p:cNvSpPr txBox="1"/>
          <p:nvPr/>
        </p:nvSpPr>
        <p:spPr>
          <a:xfrm>
            <a:off x="2230655" y="3847315"/>
            <a:ext cx="908903" cy="3579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Predicted:</a:t>
            </a:r>
            <a:r>
              <a:rPr lang="zh-CN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  <a:p>
            <a:pPr algn="ctr">
              <a:lnSpc>
                <a:spcPct val="114000"/>
              </a:lnSpc>
            </a:pPr>
            <a:r>
              <a:rPr lang="en-US" altLang="zh-CN" sz="105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True: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Dent</a:t>
            </a:r>
            <a:endParaRPr lang="zh-CN" altLang="en-US" sz="105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D7846A1-D538-460F-5B58-A6B8DA0B71FA}"/>
              </a:ext>
            </a:extLst>
          </p:cNvPr>
          <p:cNvSpPr txBox="1"/>
          <p:nvPr/>
        </p:nvSpPr>
        <p:spPr>
          <a:xfrm>
            <a:off x="3324093" y="3847315"/>
            <a:ext cx="1167923" cy="357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Predicted:</a:t>
            </a:r>
            <a:r>
              <a:rPr lang="zh-CN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Scratch</a:t>
            </a:r>
          </a:p>
          <a:p>
            <a:pPr algn="ctr">
              <a:lnSpc>
                <a:spcPct val="114000"/>
              </a:lnSpc>
            </a:pPr>
            <a:r>
              <a:rPr lang="en-US" altLang="zh-CN" sz="105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True: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Dent</a:t>
            </a:r>
            <a:endParaRPr lang="zh-CN" altLang="en-US" sz="105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25FFCAF-9DEE-1210-8FDE-AFE74E21BE11}"/>
              </a:ext>
            </a:extLst>
          </p:cNvPr>
          <p:cNvSpPr txBox="1"/>
          <p:nvPr/>
        </p:nvSpPr>
        <p:spPr>
          <a:xfrm>
            <a:off x="5968922" y="3848400"/>
            <a:ext cx="1167923" cy="357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Predicted:</a:t>
            </a:r>
            <a:r>
              <a:rPr lang="zh-CN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Scratch</a:t>
            </a:r>
          </a:p>
          <a:p>
            <a:pPr algn="ctr">
              <a:lnSpc>
                <a:spcPct val="114000"/>
              </a:lnSpc>
            </a:pPr>
            <a:r>
              <a:rPr lang="en-US" altLang="zh-CN" sz="105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True: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Dent</a:t>
            </a:r>
            <a:endParaRPr lang="zh-CN" altLang="en-US" sz="105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9144B8F-65F4-50CA-0E1E-B05700142240}"/>
              </a:ext>
            </a:extLst>
          </p:cNvPr>
          <p:cNvSpPr txBox="1"/>
          <p:nvPr/>
        </p:nvSpPr>
        <p:spPr>
          <a:xfrm>
            <a:off x="7278972" y="3848400"/>
            <a:ext cx="1167923" cy="357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Predicted:</a:t>
            </a:r>
            <a:r>
              <a:rPr lang="zh-CN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Scratch</a:t>
            </a:r>
          </a:p>
          <a:p>
            <a:pPr algn="ctr">
              <a:lnSpc>
                <a:spcPct val="114000"/>
              </a:lnSpc>
            </a:pPr>
            <a:r>
              <a:rPr lang="en-US" altLang="zh-CN" sz="105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True: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Dent</a:t>
            </a:r>
            <a:endParaRPr lang="zh-CN" altLang="en-US" sz="105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6CF387B-66F5-6CAB-F2A3-84D0156CD198}"/>
              </a:ext>
            </a:extLst>
          </p:cNvPr>
          <p:cNvSpPr txBox="1"/>
          <p:nvPr/>
        </p:nvSpPr>
        <p:spPr>
          <a:xfrm>
            <a:off x="4765631" y="3847315"/>
            <a:ext cx="908903" cy="3579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Predicted:</a:t>
            </a:r>
            <a:r>
              <a:rPr lang="zh-CN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  <a:p>
            <a:pPr algn="ctr">
              <a:lnSpc>
                <a:spcPct val="114000"/>
              </a:lnSpc>
            </a:pPr>
            <a:r>
              <a:rPr lang="en-US" altLang="zh-CN" sz="105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True: </a:t>
            </a:r>
            <a:r>
              <a:rPr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Dent</a:t>
            </a:r>
            <a:endParaRPr lang="zh-CN" altLang="en-US" sz="105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F22EFBC-D80D-1F98-DA16-7F09AC46B759}"/>
              </a:ext>
            </a:extLst>
          </p:cNvPr>
          <p:cNvSpPr txBox="1"/>
          <p:nvPr/>
        </p:nvSpPr>
        <p:spPr>
          <a:xfrm>
            <a:off x="3237675" y="1141504"/>
            <a:ext cx="4658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latin typeface="Calibri" panose="020F0502020204030204" pitchFamily="34" charset="0"/>
                <a:ea typeface="Roboto Mono"/>
                <a:cs typeface="Calibri" panose="020F0502020204030204" pitchFamily="34" charset="0"/>
              </a:rPr>
              <a:t>Some examples of mislabeled images by the classifier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006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C5BE2BA5-399C-E1EF-7601-E58B260BF5BB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2D9A246-E4D3-051A-8897-1AF693A86881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587DB83-84AF-D206-BA6F-7D11846107CE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CEA47529-FA44-A4DC-2F99-BEA7691A4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BE216AA-C16C-F749-8A32-36238E28DFB8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0F1D0A2-CDC2-E579-72E9-8CB45BBF85AA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56" name="Google Shape;2109;p37">
                <a:extLst>
                  <a:ext uri="{FF2B5EF4-FFF2-40B4-BE49-F238E27FC236}">
                    <a16:creationId xmlns:a16="http://schemas.microsoft.com/office/drawing/2014/main" id="{CE765D2D-7FFF-E435-17C5-21A21375C405}"/>
                  </a:ext>
                </a:extLst>
              </p:cNvPr>
              <p:cNvSpPr/>
              <p:nvPr/>
            </p:nvSpPr>
            <p:spPr>
              <a:xfrm>
                <a:off x="50229" y="1856968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3739895-E3D7-6F13-E133-96425E7D3412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ACF59EB-AB14-3C95-1FE2-71709DB20050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7AEE2D0-DEBC-8551-53C0-BB713EE76AE9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022D6C75-7BBC-3839-CB9A-E248286CBBC9}"/>
              </a:ext>
            </a:extLst>
          </p:cNvPr>
          <p:cNvSpPr/>
          <p:nvPr/>
        </p:nvSpPr>
        <p:spPr>
          <a:xfrm>
            <a:off x="7754313" y="3172381"/>
            <a:ext cx="726518" cy="726518"/>
          </a:xfrm>
          <a:prstGeom prst="triangle">
            <a:avLst/>
          </a:prstGeom>
          <a:gradFill flip="none" rotWithShape="1">
            <a:gsLst>
              <a:gs pos="100000">
                <a:srgbClr val="E2092D"/>
              </a:gs>
              <a:gs pos="0">
                <a:srgbClr val="C00000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203200" sx="102000" sy="102000" algn="ctr" rotWithShape="0">
              <a:srgbClr val="E2092D">
                <a:alpha val="40000"/>
              </a:srgbClr>
            </a:outerShdw>
            <a:softEdge rad="635000"/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5123937" cy="572463"/>
            <a:chOff x="1558514" y="0"/>
            <a:chExt cx="5123937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40668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Model Training on a simple CNN </a:t>
              </a: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553DD531-22D9-DA34-B9D5-4F86F10F6D73}"/>
              </a:ext>
            </a:extLst>
          </p:cNvPr>
          <p:cNvSpPr txBox="1"/>
          <p:nvPr/>
        </p:nvSpPr>
        <p:spPr>
          <a:xfrm>
            <a:off x="1927510" y="4919847"/>
            <a:ext cx="2427743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latin typeface="+mn-lt"/>
              </a:rPr>
              <a:t>* Training set size : Test set size = 8:2</a:t>
            </a:r>
            <a:endParaRPr lang="zh-CN" altLang="en-US" sz="1000" dirty="0" err="1">
              <a:latin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D6505C0-6FEC-779B-4F6E-D98DB5E1D8C6}"/>
              </a:ext>
            </a:extLst>
          </p:cNvPr>
          <p:cNvGrpSpPr/>
          <p:nvPr/>
        </p:nvGrpSpPr>
        <p:grpSpPr>
          <a:xfrm>
            <a:off x="1889689" y="1265671"/>
            <a:ext cx="7107805" cy="2508364"/>
            <a:chOff x="1889689" y="1265671"/>
            <a:chExt cx="7107805" cy="25083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8804E9F-D97C-049F-FF45-949B607A11A7}"/>
                </a:ext>
              </a:extLst>
            </p:cNvPr>
            <p:cNvSpPr txBox="1"/>
            <p:nvPr/>
          </p:nvSpPr>
          <p:spPr>
            <a:xfrm>
              <a:off x="3552704" y="3581033"/>
              <a:ext cx="1071424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CNN Accuracy</a:t>
              </a:r>
              <a:endParaRPr lang="zh-CN" altLang="en-US" sz="1200" dirty="0" err="1">
                <a:latin typeface="+mn-lt"/>
              </a:endParaRPr>
            </a:p>
          </p:txBody>
        </p:sp>
        <p:pic>
          <p:nvPicPr>
            <p:cNvPr id="47" name="图片 46" descr="图表, 散点图&#10;&#10;描述已自动生成">
              <a:extLst>
                <a:ext uri="{FF2B5EF4-FFF2-40B4-BE49-F238E27FC236}">
                  <a16:creationId xmlns:a16="http://schemas.microsoft.com/office/drawing/2014/main" id="{721B7265-3111-D53C-6F62-C4362D3F6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9689" y="1265671"/>
              <a:ext cx="7107805" cy="2262614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6712546-7E9C-007D-3D7B-A6F201D9066F}"/>
                </a:ext>
              </a:extLst>
            </p:cNvPr>
            <p:cNvSpPr txBox="1"/>
            <p:nvPr/>
          </p:nvSpPr>
          <p:spPr>
            <a:xfrm>
              <a:off x="7073571" y="3581033"/>
              <a:ext cx="1071424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CNN Loss</a:t>
              </a:r>
              <a:endParaRPr lang="zh-CN" altLang="en-US" sz="1200" dirty="0" err="1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90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DD4924-3238-5EA5-9859-7E9937269249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8CB0936-70D2-438A-7EA1-7999FB714CD3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FDAAB95-C137-6746-68B1-1C258A941CF7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7437D6B5-9F0B-4F09-73FD-8DA37E883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2664188-2BBB-1A3E-86FA-1BB25F0BC9AD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17A5C2C-3E01-A8C6-7033-D219AD008CBF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38" name="Google Shape;2109;p37">
                <a:extLst>
                  <a:ext uri="{FF2B5EF4-FFF2-40B4-BE49-F238E27FC236}">
                    <a16:creationId xmlns:a16="http://schemas.microsoft.com/office/drawing/2014/main" id="{269D94CB-6604-58B5-A856-9F9C3604A215}"/>
                  </a:ext>
                </a:extLst>
              </p:cNvPr>
              <p:cNvSpPr/>
              <p:nvPr/>
            </p:nvSpPr>
            <p:spPr>
              <a:xfrm>
                <a:off x="50229" y="1856968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3E701B-7B6F-EB86-0E19-DDCBA8296244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0016F2B-1EB7-614E-A208-95B56C74E88F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527AE31-4C69-9BFA-5D89-B8F39EB92A18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4856975" cy="572463"/>
            <a:chOff x="1558514" y="0"/>
            <a:chExt cx="4856975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rgbClr val="FBE22D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rgbClr val="A9D25A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rgbClr val="98D2E3">
                <a:alpha val="8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37998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Model Training on CNN &amp; KNN</a:t>
              </a: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25EA359C-6319-0577-EA7A-0CD0B691FF21}"/>
              </a:ext>
            </a:extLst>
          </p:cNvPr>
          <p:cNvSpPr txBox="1"/>
          <p:nvPr/>
        </p:nvSpPr>
        <p:spPr>
          <a:xfrm>
            <a:off x="1927510" y="4919847"/>
            <a:ext cx="2427743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latin typeface="+mn-lt"/>
              </a:rPr>
              <a:t>* Training set size : Test set size = 8:2</a:t>
            </a:r>
            <a:endParaRPr lang="zh-CN" altLang="en-US" sz="1000" dirty="0" err="1">
              <a:latin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FB19988-126C-55E9-6389-40CE749E8AD9}"/>
              </a:ext>
            </a:extLst>
          </p:cNvPr>
          <p:cNvSpPr txBox="1"/>
          <p:nvPr/>
        </p:nvSpPr>
        <p:spPr>
          <a:xfrm>
            <a:off x="2430690" y="4221271"/>
            <a:ext cx="4667328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lt"/>
              </a:rPr>
              <a:t>Model training on </a:t>
            </a:r>
            <a:r>
              <a:rPr lang="en-US" altLang="zh-CN" sz="1200" b="1" dirty="0">
                <a:latin typeface="+mn-lt"/>
              </a:rPr>
              <a:t>KNN </a:t>
            </a:r>
            <a:r>
              <a:rPr lang="en-US" altLang="zh-CN" sz="1200" dirty="0">
                <a:latin typeface="+mn-lt"/>
              </a:rPr>
              <a:t>has a worth performance than CNN with an average accuracy of 40%</a:t>
            </a:r>
            <a:endParaRPr lang="en-US" altLang="zh-CN" sz="1200" b="1" dirty="0">
              <a:latin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B95BEB-E5A0-DE99-866F-9E7414A3F3DD}"/>
              </a:ext>
            </a:extLst>
          </p:cNvPr>
          <p:cNvGrpSpPr/>
          <p:nvPr/>
        </p:nvGrpSpPr>
        <p:grpSpPr>
          <a:xfrm>
            <a:off x="1889689" y="1265671"/>
            <a:ext cx="7107805" cy="2508364"/>
            <a:chOff x="1889689" y="1265671"/>
            <a:chExt cx="7107805" cy="2508364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F21FF1F-D404-1A7C-AD2E-E4189DFCB83F}"/>
                </a:ext>
              </a:extLst>
            </p:cNvPr>
            <p:cNvSpPr txBox="1"/>
            <p:nvPr/>
          </p:nvSpPr>
          <p:spPr>
            <a:xfrm>
              <a:off x="3552704" y="3581033"/>
              <a:ext cx="1071424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CNN Accuracy</a:t>
              </a:r>
              <a:endParaRPr lang="zh-CN" altLang="en-US" sz="1200" dirty="0" err="1">
                <a:latin typeface="+mn-lt"/>
              </a:endParaRPr>
            </a:p>
          </p:txBody>
        </p:sp>
        <p:pic>
          <p:nvPicPr>
            <p:cNvPr id="46" name="图片 45" descr="图表, 散点图&#10;&#10;描述已自动生成">
              <a:extLst>
                <a:ext uri="{FF2B5EF4-FFF2-40B4-BE49-F238E27FC236}">
                  <a16:creationId xmlns:a16="http://schemas.microsoft.com/office/drawing/2014/main" id="{D6866CA6-7E76-87B8-DCCB-DF378C576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9689" y="1265671"/>
              <a:ext cx="7107805" cy="2262614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6C41D13-B9A0-1353-0D60-335B66FC130E}"/>
                </a:ext>
              </a:extLst>
            </p:cNvPr>
            <p:cNvSpPr txBox="1"/>
            <p:nvPr/>
          </p:nvSpPr>
          <p:spPr>
            <a:xfrm>
              <a:off x="7073571" y="3581033"/>
              <a:ext cx="1071424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CNN Loss</a:t>
              </a:r>
              <a:endParaRPr lang="zh-CN" altLang="en-US" sz="1200" dirty="0" err="1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6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内容占位符 10" descr="黑色的汽车&#10;&#10;描述已自动生成">
            <a:extLst>
              <a:ext uri="{FF2B5EF4-FFF2-40B4-BE49-F238E27FC236}">
                <a16:creationId xmlns:a16="http://schemas.microsoft.com/office/drawing/2014/main" id="{DE6FE6BE-1377-A5B7-3CBB-AE53988D2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0" b="12372"/>
          <a:stretch/>
        </p:blipFill>
        <p:spPr>
          <a:xfrm>
            <a:off x="1853004" y="-129540"/>
            <a:ext cx="7336716" cy="240114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B0907B-261E-6C2F-FD79-A033377B4FE0}"/>
              </a:ext>
            </a:extLst>
          </p:cNvPr>
          <p:cNvGrpSpPr/>
          <p:nvPr/>
        </p:nvGrpSpPr>
        <p:grpSpPr>
          <a:xfrm>
            <a:off x="-55571" y="0"/>
            <a:ext cx="1908575" cy="5178490"/>
            <a:chOff x="-55571" y="0"/>
            <a:chExt cx="1908575" cy="517849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61C8BAE-B414-7BB9-15E0-59B6CDFC7636}"/>
                </a:ext>
              </a:extLst>
            </p:cNvPr>
            <p:cNvGrpSpPr/>
            <p:nvPr/>
          </p:nvGrpSpPr>
          <p:grpSpPr>
            <a:xfrm>
              <a:off x="-55571" y="0"/>
              <a:ext cx="1908575" cy="5178490"/>
              <a:chOff x="-55571" y="0"/>
              <a:chExt cx="1908575" cy="5178490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063E710-F050-1EED-2A5E-EEB4D0224C56}"/>
                  </a:ext>
                </a:extLst>
              </p:cNvPr>
              <p:cNvSpPr/>
              <p:nvPr/>
            </p:nvSpPr>
            <p:spPr>
              <a:xfrm>
                <a:off x="-55571" y="0"/>
                <a:ext cx="1908575" cy="5178490"/>
              </a:xfrm>
              <a:prstGeom prst="rect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D7000B91-DEE9-1346-9398-607F10285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735" y="0"/>
                <a:ext cx="0" cy="5132301"/>
              </a:xfrm>
              <a:prstGeom prst="line">
                <a:avLst/>
              </a:prstGeom>
              <a:ln w="19050">
                <a:solidFill>
                  <a:srgbClr val="023E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5E20A1F-EAE8-3440-BFB7-2DEDE7F693A5}"/>
                  </a:ext>
                </a:extLst>
              </p:cNvPr>
              <p:cNvSpPr txBox="1"/>
              <p:nvPr/>
            </p:nvSpPr>
            <p:spPr>
              <a:xfrm>
                <a:off x="266368" y="1122719"/>
                <a:ext cx="8788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Preparation</a:t>
                </a:r>
                <a:endPara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D348305-8950-C47C-BC6E-1B3D31A586D6}"/>
                  </a:ext>
                </a:extLst>
              </p:cNvPr>
              <p:cNvSpPr txBox="1"/>
              <p:nvPr/>
            </p:nvSpPr>
            <p:spPr>
              <a:xfrm>
                <a:off x="279645" y="2525342"/>
                <a:ext cx="891270" cy="23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altLang="zh-CN" sz="1400" b="1" kern="0" dirty="0">
                    <a:latin typeface="Calibri" panose="020F0502020204030204" pitchFamily="34" charset="0"/>
                    <a:cs typeface="Calibri" panose="020F0502020204030204" pitchFamily="34" charset="0"/>
                    <a:sym typeface="Barlow Semi Condensed Medium"/>
                  </a:rPr>
                  <a:t>Web Design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endParaRPr>
              </a:p>
            </p:txBody>
          </p:sp>
          <p:sp>
            <p:nvSpPr>
              <p:cNvPr id="45" name="Google Shape;2109;p37">
                <a:extLst>
                  <a:ext uri="{FF2B5EF4-FFF2-40B4-BE49-F238E27FC236}">
                    <a16:creationId xmlns:a16="http://schemas.microsoft.com/office/drawing/2014/main" id="{C5E9B8CD-6983-B0B8-ABB4-8ECA42D31124}"/>
                  </a:ext>
                </a:extLst>
              </p:cNvPr>
              <p:cNvSpPr/>
              <p:nvPr/>
            </p:nvSpPr>
            <p:spPr>
              <a:xfrm>
                <a:off x="50229" y="1856968"/>
                <a:ext cx="151200" cy="1512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22C7B59-CDC7-04E8-065C-C04A1BFC85DB}"/>
                </a:ext>
              </a:extLst>
            </p:cNvPr>
            <p:cNvSpPr txBox="1"/>
            <p:nvPr/>
          </p:nvSpPr>
          <p:spPr>
            <a:xfrm>
              <a:off x="263334" y="3232820"/>
              <a:ext cx="95378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Git &amp; Docker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50DF6F4-5556-C41C-2A7E-DEBDFA6E2167}"/>
                </a:ext>
              </a:extLst>
            </p:cNvPr>
            <p:cNvSpPr txBox="1"/>
            <p:nvPr/>
          </p:nvSpPr>
          <p:spPr>
            <a:xfrm>
              <a:off x="266367" y="1815150"/>
              <a:ext cx="748603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Algorithm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1042AD1-4B81-45C2-8163-CD1604563639}"/>
                </a:ext>
              </a:extLst>
            </p:cNvPr>
            <p:cNvSpPr txBox="1"/>
            <p:nvPr/>
          </p:nvSpPr>
          <p:spPr>
            <a:xfrm>
              <a:off x="305042" y="3940298"/>
              <a:ext cx="644407" cy="2332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Barlow Semi Condensed Medium"/>
                </a:rPr>
                <a:t>Timeline</a:t>
              </a:r>
            </a:p>
          </p:txBody>
        </p:sp>
      </p:grpSp>
      <p:sp>
        <p:nvSpPr>
          <p:cNvPr id="28" name="Foliennummernplatzhalter 3">
            <a:extLst>
              <a:ext uri="{FF2B5EF4-FFF2-40B4-BE49-F238E27FC236}">
                <a16:creationId xmlns:a16="http://schemas.microsoft.com/office/drawing/2014/main" id="{756AAA69-77B8-9930-87CF-E3D8D8620D27}"/>
              </a:ext>
            </a:extLst>
          </p:cNvPr>
          <p:cNvSpPr txBox="1">
            <a:spLocks/>
          </p:cNvSpPr>
          <p:nvPr/>
        </p:nvSpPr>
        <p:spPr>
          <a:xfrm>
            <a:off x="8814628" y="4846551"/>
            <a:ext cx="447525" cy="27384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E92729-4AA2-3E91-6DC2-ED9A550E265C}"/>
              </a:ext>
            </a:extLst>
          </p:cNvPr>
          <p:cNvGrpSpPr/>
          <p:nvPr/>
        </p:nvGrpSpPr>
        <p:grpSpPr>
          <a:xfrm>
            <a:off x="1608063" y="200064"/>
            <a:ext cx="3835141" cy="572463"/>
            <a:chOff x="1558514" y="0"/>
            <a:chExt cx="3835141" cy="572463"/>
          </a:xfrm>
        </p:grpSpPr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DC6422C2-E243-DB2E-52C0-5F578D172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123" y="0"/>
              <a:ext cx="185264" cy="182642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3">
              <a:extLst>
                <a:ext uri="{FF2B5EF4-FFF2-40B4-BE49-F238E27FC236}">
                  <a16:creationId xmlns:a16="http://schemas.microsoft.com/office/drawing/2014/main" id="{CBAA0256-A120-F39D-8C79-6F73F48F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514" y="138743"/>
              <a:ext cx="263828" cy="260897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Oval 4">
              <a:extLst>
                <a:ext uri="{FF2B5EF4-FFF2-40B4-BE49-F238E27FC236}">
                  <a16:creationId xmlns:a16="http://schemas.microsoft.com/office/drawing/2014/main" id="{09DFBFA1-F85C-5D2F-67D5-EF0B68AF7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342" y="310223"/>
              <a:ext cx="263828" cy="260897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A5D8BC01-7520-C8D0-AC31-8DF343E30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064" y="121613"/>
              <a:ext cx="458394" cy="4508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39">
              <a:extLst>
                <a:ext uri="{FF2B5EF4-FFF2-40B4-BE49-F238E27FC236}">
                  <a16:creationId xmlns:a16="http://schemas.microsoft.com/office/drawing/2014/main" id="{C1119674-1800-0266-8FF6-D07DBA1A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596" y="162372"/>
              <a:ext cx="2778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Model Training</a:t>
              </a:r>
            </a:p>
          </p:txBody>
        </p: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B2BC89B-1926-23C1-75B5-97C5FF0A506D}"/>
              </a:ext>
            </a:extLst>
          </p:cNvPr>
          <p:cNvSpPr/>
          <p:nvPr/>
        </p:nvSpPr>
        <p:spPr>
          <a:xfrm rot="577430">
            <a:off x="2542617" y="2234001"/>
            <a:ext cx="1449717" cy="2326800"/>
          </a:xfrm>
          <a:prstGeom prst="roundRect">
            <a:avLst>
              <a:gd name="adj" fmla="val 6797"/>
            </a:avLst>
          </a:prstGeom>
          <a:solidFill>
            <a:srgbClr val="023E8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DC05DC8-95C3-EF22-6BE7-6FD4855A22A2}"/>
              </a:ext>
            </a:extLst>
          </p:cNvPr>
          <p:cNvSpPr/>
          <p:nvPr/>
        </p:nvSpPr>
        <p:spPr>
          <a:xfrm>
            <a:off x="2729981" y="2125753"/>
            <a:ext cx="1449717" cy="2326800"/>
          </a:xfrm>
          <a:prstGeom prst="roundRect">
            <a:avLst>
              <a:gd name="adj" fmla="val 679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6858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 tuning hyperparameters with Inception V3 and other models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FF73C76-9961-5472-F13D-87D808A47ED8}"/>
              </a:ext>
            </a:extLst>
          </p:cNvPr>
          <p:cNvSpPr/>
          <p:nvPr/>
        </p:nvSpPr>
        <p:spPr>
          <a:xfrm>
            <a:off x="2775716" y="2172349"/>
            <a:ext cx="151774" cy="156082"/>
          </a:xfrm>
          <a:prstGeom prst="ellipse">
            <a:avLst/>
          </a:prstGeom>
          <a:gradFill flip="none" rotWithShape="1">
            <a:gsLst>
              <a:gs pos="75000">
                <a:schemeClr val="tx1">
                  <a:alpha val="73000"/>
                </a:schemeClr>
              </a:gs>
              <a:gs pos="2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BF3EA9-D23B-70C5-A767-A01C0B1C5E65}"/>
              </a:ext>
            </a:extLst>
          </p:cNvPr>
          <p:cNvSpPr/>
          <p:nvPr/>
        </p:nvSpPr>
        <p:spPr>
          <a:xfrm>
            <a:off x="1795898" y="-96836"/>
            <a:ext cx="7466255" cy="2668586"/>
          </a:xfrm>
          <a:prstGeom prst="rect">
            <a:avLst/>
          </a:prstGeom>
          <a:solidFill>
            <a:schemeClr val="bg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4B2F206-313D-6A50-D180-7DB47158A8BA}"/>
              </a:ext>
            </a:extLst>
          </p:cNvPr>
          <p:cNvGrpSpPr/>
          <p:nvPr/>
        </p:nvGrpSpPr>
        <p:grpSpPr>
          <a:xfrm>
            <a:off x="4874689" y="2113200"/>
            <a:ext cx="1637081" cy="2435048"/>
            <a:chOff x="2730808" y="1998523"/>
            <a:chExt cx="1637081" cy="2435048"/>
          </a:xfrm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AA377A70-112A-C862-7ACB-19D555B2EEBC}"/>
                </a:ext>
              </a:extLst>
            </p:cNvPr>
            <p:cNvSpPr/>
            <p:nvPr/>
          </p:nvSpPr>
          <p:spPr>
            <a:xfrm rot="577430">
              <a:off x="2730808" y="2106771"/>
              <a:ext cx="1449717" cy="2326800"/>
            </a:xfrm>
            <a:prstGeom prst="roundRect">
              <a:avLst>
                <a:gd name="adj" fmla="val 6797"/>
              </a:avLst>
            </a:prstGeom>
            <a:solidFill>
              <a:srgbClr val="023E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903F2890-67C5-BCAC-8A86-7BC1E425561E}"/>
                </a:ext>
              </a:extLst>
            </p:cNvPr>
            <p:cNvSpPr/>
            <p:nvPr/>
          </p:nvSpPr>
          <p:spPr>
            <a:xfrm>
              <a:off x="2918172" y="1998523"/>
              <a:ext cx="1449717" cy="2326800"/>
            </a:xfrm>
            <a:prstGeom prst="roundRect">
              <a:avLst>
                <a:gd name="adj" fmla="val 679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Model evaluation using precision and recall, ROC and AUC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7C0CF3C-29C5-7B41-9731-1218C1B63B3F}"/>
                </a:ext>
              </a:extLst>
            </p:cNvPr>
            <p:cNvSpPr/>
            <p:nvPr/>
          </p:nvSpPr>
          <p:spPr>
            <a:xfrm>
              <a:off x="2963907" y="2045119"/>
              <a:ext cx="151774" cy="156082"/>
            </a:xfrm>
            <a:prstGeom prst="ellipse">
              <a:avLst/>
            </a:prstGeom>
            <a:gradFill flip="none" rotWithShape="1">
              <a:gsLst>
                <a:gs pos="75000">
                  <a:schemeClr val="tx1">
                    <a:alpha val="73000"/>
                  </a:schemeClr>
                </a:gs>
                <a:gs pos="2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74AE16CA-8DE5-7984-13A9-46DC6E3CC8C6}"/>
              </a:ext>
            </a:extLst>
          </p:cNvPr>
          <p:cNvGrpSpPr/>
          <p:nvPr/>
        </p:nvGrpSpPr>
        <p:grpSpPr>
          <a:xfrm>
            <a:off x="7161875" y="2113200"/>
            <a:ext cx="1581672" cy="2431609"/>
            <a:chOff x="2730808" y="2001962"/>
            <a:chExt cx="1581672" cy="2431609"/>
          </a:xfrm>
        </p:grpSpPr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6FDA49BF-BCF5-2D70-5AB6-3E343DC167C2}"/>
                </a:ext>
              </a:extLst>
            </p:cNvPr>
            <p:cNvSpPr/>
            <p:nvPr/>
          </p:nvSpPr>
          <p:spPr>
            <a:xfrm rot="577430">
              <a:off x="2730808" y="2106771"/>
              <a:ext cx="1449717" cy="2326800"/>
            </a:xfrm>
            <a:prstGeom prst="roundRect">
              <a:avLst>
                <a:gd name="adj" fmla="val 6797"/>
              </a:avLst>
            </a:prstGeom>
            <a:solidFill>
              <a:srgbClr val="023E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B7E59411-97DB-9829-7855-FFA14F25EA9F}"/>
                </a:ext>
              </a:extLst>
            </p:cNvPr>
            <p:cNvSpPr/>
            <p:nvPr/>
          </p:nvSpPr>
          <p:spPr>
            <a:xfrm>
              <a:off x="2862763" y="2001962"/>
              <a:ext cx="1449717" cy="2326800"/>
            </a:xfrm>
            <a:prstGeom prst="roundRect">
              <a:avLst>
                <a:gd name="adj" fmla="val 679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/>
                  </a:solidFill>
                </a:rPr>
                <a:t>Add more data &amp; improve label quality </a:t>
              </a:r>
            </a:p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1AA9D17C-007F-B8BD-753A-437935031828}"/>
                </a:ext>
              </a:extLst>
            </p:cNvPr>
            <p:cNvSpPr/>
            <p:nvPr/>
          </p:nvSpPr>
          <p:spPr>
            <a:xfrm>
              <a:off x="2963907" y="2045119"/>
              <a:ext cx="151774" cy="156082"/>
            </a:xfrm>
            <a:prstGeom prst="ellipse">
              <a:avLst/>
            </a:prstGeom>
            <a:gradFill flip="none" rotWithShape="1">
              <a:gsLst>
                <a:gs pos="75000">
                  <a:schemeClr val="tx1">
                    <a:alpha val="73000"/>
                  </a:schemeClr>
                </a:gs>
                <a:gs pos="2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pic>
        <p:nvPicPr>
          <p:cNvPr id="27" name="Grafik 2" descr="countdown.gif">
            <a:extLst>
              <a:ext uri="{FF2B5EF4-FFF2-40B4-BE49-F238E27FC236}">
                <a16:creationId xmlns:a16="http://schemas.microsoft.com/office/drawing/2014/main" id="{561728CD-071E-CCD9-25C9-D3035D539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60801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41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24.0406"/>
  <p:tag name="LEFT" val="219.6058"/>
  <p:tag name="WIDTH" val="87.89811"/>
  <p:tag name="HEIGHT" val="18.03039"/>
  <p:tag name="SHAPEREFLECTION" val="-2.147484E+09"/>
  <p:tag name="SHAPEGLOW" val="0"/>
  <p:tag name="SOFTEDGE" val="0"/>
  <p:tag name="FONTSIZE" val="11.16"/>
  <p:tag name="MARGINBOTTOM" val="2.231968"/>
  <p:tag name="MARGINLEFT" val="4.464016"/>
  <p:tag name="MARGINRIGHT" val="4.464016"/>
  <p:tag name="MARGINTOP" val="2.231968"/>
  <p:tag name="LINERULEAFTER" val="0"/>
  <p:tag name="TEXTREFLECTION" val="0"/>
  <p:tag name="TEXTGLOW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23.8132"/>
  <p:tag name="LEFT" val="393.5071"/>
  <p:tag name="WIDTH" val="87.89811"/>
  <p:tag name="HEIGHT" val="18.03039"/>
  <p:tag name="SHAPEREFLECTION" val="-2.147484E+09"/>
  <p:tag name="SHAPEGLOW" val="0"/>
  <p:tag name="SOFTEDGE" val="0"/>
  <p:tag name="FONTSIZE" val="11.16"/>
  <p:tag name="MARGINBOTTOM" val="2.231968"/>
  <p:tag name="MARGINLEFT" val="4.464016"/>
  <p:tag name="MARGINRIGHT" val="4.464016"/>
  <p:tag name="MARGINTOP" val="2.231968"/>
  <p:tag name="LINERULEAFTER" val="0"/>
  <p:tag name="TEXTREFLECTION" val="0"/>
  <p:tag name="TEXTGLOW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52.1897"/>
  <p:tag name="LEFT" val="228.2141"/>
  <p:tag name="WIDTH" val="40.00488"/>
  <p:tag name="HEIGHT" val="18.03039"/>
  <p:tag name="SHAPEREFLECTION" val="-2.147484E+09"/>
  <p:tag name="SHAPEGLOW" val="0"/>
  <p:tag name="SOFTEDGE" val="0"/>
  <p:tag name="FONTSIZE" val="11.16"/>
  <p:tag name="MARGINBOTTOM" val="2.231968"/>
  <p:tag name="MARGINLEFT" val="4.464016"/>
  <p:tag name="MARGINRIGHT" val="4.464016"/>
  <p:tag name="MARGINTOP" val="2.231968"/>
  <p:tag name="LINERULEAFTER" val="0"/>
  <p:tag name="TEXTREFLECTION" val="0"/>
  <p:tag name="TEXTGLOW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65.9669"/>
  <p:tag name="LEFT" val="228.2141"/>
  <p:tag name="WIDTH" val="139.3128"/>
  <p:tag name="HEIGHT" val="18.03039"/>
  <p:tag name="SHAPEREFLECTION" val="-2.147484E+09"/>
  <p:tag name="SHAPEGLOW" val="0"/>
  <p:tag name="SOFTEDGE" val="0"/>
  <p:tag name="FONTSIZE" val="11.16"/>
  <p:tag name="MARGINBOTTOM" val="2.231968"/>
  <p:tag name="MARGINLEFT" val="4.464016"/>
  <p:tag name="MARGINRIGHT" val="4.464016"/>
  <p:tag name="MARGINTOP" val="2.231968"/>
  <p:tag name="LINERULEAFTER" val="0"/>
  <p:tag name="TEXTREFLECTION" val="0"/>
  <p:tag name="TEXTGLOW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52.1897"/>
  <p:tag name="LEFT" val="228.2141"/>
  <p:tag name="WIDTH" val="40.00488"/>
  <p:tag name="HEIGHT" val="18.03039"/>
  <p:tag name="SHAPEREFLECTION" val="-2.147484E+09"/>
  <p:tag name="SHAPEGLOW" val="0"/>
  <p:tag name="SOFTEDGE" val="0"/>
  <p:tag name="FONTSIZE" val="11.16"/>
  <p:tag name="MARGINBOTTOM" val="2.231968"/>
  <p:tag name="MARGINLEFT" val="4.464016"/>
  <p:tag name="MARGINRIGHT" val="4.464016"/>
  <p:tag name="MARGINTOP" val="2.231968"/>
  <p:tag name="LINERULEAFTER" val="0"/>
  <p:tag name="TEXTREFLECTION" val="0"/>
  <p:tag name="TEXTGLOW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65.9669"/>
  <p:tag name="LEFT" val="228.2141"/>
  <p:tag name="WIDTH" val="139.3128"/>
  <p:tag name="HEIGHT" val="18.03039"/>
  <p:tag name="SHAPEREFLECTION" val="-2.147484E+09"/>
  <p:tag name="SHAPEGLOW" val="0"/>
  <p:tag name="SOFTEDGE" val="0"/>
  <p:tag name="FONTSIZE" val="11.16"/>
  <p:tag name="MARGINBOTTOM" val="2.231968"/>
  <p:tag name="MARGINLEFT" val="4.464016"/>
  <p:tag name="MARGINRIGHT" val="4.464016"/>
  <p:tag name="MARGINTOP" val="2.231968"/>
  <p:tag name="LINERULEAFTER" val="0"/>
  <p:tag name="TEXTREFLECTION" val="0"/>
  <p:tag name="TEXTGLOW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224.2006"/>
  <p:tag name="LEFT" val="568.1304"/>
  <p:tag name="WIDTH" val="87.89811"/>
  <p:tag name="HEIGHT" val="18.03039"/>
  <p:tag name="SHAPEREFLECTION" val="-2.147484E+09"/>
  <p:tag name="SHAPEGLOW" val="0"/>
  <p:tag name="SOFTEDGE" val="0"/>
  <p:tag name="FONTSIZE" val="11.16"/>
  <p:tag name="MARGINBOTTOM" val="2.231968"/>
  <p:tag name="MARGINLEFT" val="4.464016"/>
  <p:tag name="MARGINRIGHT" val="4.464016"/>
  <p:tag name="MARGINTOP" val="2.231968"/>
  <p:tag name="LINERULEAFTER" val="0"/>
  <p:tag name="TEXTREFLECTION" val="0"/>
  <p:tag name="TEXTGLOW" val="0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37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002060"/>
      </a:accent2>
      <a:accent3>
        <a:srgbClr val="0070C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cuigx0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2092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8753A7EE4F104489D6F39D79D1BF42" ma:contentTypeVersion="4" ma:contentTypeDescription="Create a new document." ma:contentTypeScope="" ma:versionID="e960653946a9ce811f367d103aedca50">
  <xsd:schema xmlns:xsd="http://www.w3.org/2001/XMLSchema" xmlns:xs="http://www.w3.org/2001/XMLSchema" xmlns:p="http://schemas.microsoft.com/office/2006/metadata/properties" xmlns:ns2="a808fc1f-b5fd-4e41-9d07-682561c11043" targetNamespace="http://schemas.microsoft.com/office/2006/metadata/properties" ma:root="true" ma:fieldsID="0e367c33a7c91cad604ff748424737e7" ns2:_="">
    <xsd:import namespace="a808fc1f-b5fd-4e41-9d07-682561c11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8fc1f-b5fd-4e41-9d07-682561c110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56B70-628E-4B87-9F0F-B0F760CE055E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a808fc1f-b5fd-4e41-9d07-682561c1104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FB01BD9-49C9-4533-BE8F-BC3F9E0343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08fc1f-b5fd-4e41-9d07-682561c110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689295-2476-41D0-BFA7-CE0B48831E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4966</TotalTime>
  <Words>562</Words>
  <Application>Microsoft Office PowerPoint</Application>
  <PresentationFormat>全屏显示(16:9)</PresentationFormat>
  <Paragraphs>236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Roboto Regular</vt:lpstr>
      <vt:lpstr>等线</vt:lpstr>
      <vt:lpstr>思源黑体 CN Regular</vt:lpstr>
      <vt:lpstr>思源宋体 CN Heavy</vt:lpstr>
      <vt:lpstr>微软雅黑</vt:lpstr>
      <vt:lpstr>Arial</vt:lpstr>
      <vt:lpstr>Calibri</vt:lpstr>
      <vt:lpstr>Courier New</vt:lpstr>
      <vt:lpstr>Fjalla One</vt:lpstr>
      <vt:lpstr>Impact</vt:lpstr>
      <vt:lpstr>Roboto</vt:lpstr>
      <vt:lpstr>Roboto Bold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37_Office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ga68bow</dc:creator>
  <cp:lastModifiedBy>Li, Hengrui</cp:lastModifiedBy>
  <cp:revision>359</cp:revision>
  <cp:lastPrinted>2015-07-30T14:04:45Z</cp:lastPrinted>
  <dcterms:created xsi:type="dcterms:W3CDTF">2017-11-15T09:52:15Z</dcterms:created>
  <dcterms:modified xsi:type="dcterms:W3CDTF">2022-07-11T21:47:09Z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0x010100B58753A7EE4F104489D6F39D79D1BF42</vt:lpwstr>
  </property>
</Properties>
</file>